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27" r:id="rId5"/>
    <p:sldMasterId id="2147483744" r:id="rId6"/>
  </p:sldMasterIdLst>
  <p:notesMasterIdLst>
    <p:notesMasterId r:id="rId19"/>
  </p:notesMasterIdLst>
  <p:sldIdLst>
    <p:sldId id="515" r:id="rId7"/>
    <p:sldId id="256" r:id="rId8"/>
    <p:sldId id="300" r:id="rId9"/>
    <p:sldId id="493" r:id="rId10"/>
    <p:sldId id="494" r:id="rId11"/>
    <p:sldId id="492" r:id="rId12"/>
    <p:sldId id="257" r:id="rId13"/>
    <p:sldId id="307" r:id="rId14"/>
    <p:sldId id="258" r:id="rId15"/>
    <p:sldId id="261" r:id="rId16"/>
    <p:sldId id="495" r:id="rId17"/>
    <p:sldId id="49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E9EF82-C58C-4A19-8DBB-AFAEC6299EF3}" v="1737" dt="2023-12-19T10:01:46.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autoAdjust="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an Skoven Pedersen" userId="e4b44e7d-2a39-4ea5-beec-0d595898e4dd" providerId="ADAL" clId="{8AE9C528-37C6-41C4-80E0-FABC36BF1852}"/>
    <pc:docChg chg="undo custSel addSld delSld modSld sldOrd">
      <pc:chgData name="Allan Skoven Pedersen" userId="e4b44e7d-2a39-4ea5-beec-0d595898e4dd" providerId="ADAL" clId="{8AE9C528-37C6-41C4-80E0-FABC36BF1852}" dt="2023-12-08T07:54:45.983" v="1393"/>
      <pc:docMkLst>
        <pc:docMk/>
      </pc:docMkLst>
      <pc:sldChg chg="addSp modSp mod ord">
        <pc:chgData name="Allan Skoven Pedersen" userId="e4b44e7d-2a39-4ea5-beec-0d595898e4dd" providerId="ADAL" clId="{8AE9C528-37C6-41C4-80E0-FABC36BF1852}" dt="2023-12-08T07:49:05.349" v="1363"/>
        <pc:sldMkLst>
          <pc:docMk/>
          <pc:sldMk cId="2062784118" sldId="256"/>
        </pc:sldMkLst>
        <pc:spChg chg="add mod">
          <ac:chgData name="Allan Skoven Pedersen" userId="e4b44e7d-2a39-4ea5-beec-0d595898e4dd" providerId="ADAL" clId="{8AE9C528-37C6-41C4-80E0-FABC36BF1852}" dt="2023-11-27T10:17:54.844" v="11" actId="14100"/>
          <ac:spMkLst>
            <pc:docMk/>
            <pc:sldMk cId="2062784118" sldId="256"/>
            <ac:spMk id="2" creationId="{D4A8E85F-A30C-32D9-BAD4-2C7184310D43}"/>
          </ac:spMkLst>
        </pc:spChg>
      </pc:sldChg>
      <pc:sldChg chg="modNotesTx">
        <pc:chgData name="Allan Skoven Pedersen" userId="e4b44e7d-2a39-4ea5-beec-0d595898e4dd" providerId="ADAL" clId="{8AE9C528-37C6-41C4-80E0-FABC36BF1852}" dt="2023-12-08T07:51:49.741" v="1381" actId="20577"/>
        <pc:sldMkLst>
          <pc:docMk/>
          <pc:sldMk cId="3143163006" sldId="258"/>
        </pc:sldMkLst>
      </pc:sldChg>
      <pc:sldChg chg="ord">
        <pc:chgData name="Allan Skoven Pedersen" userId="e4b44e7d-2a39-4ea5-beec-0d595898e4dd" providerId="ADAL" clId="{8AE9C528-37C6-41C4-80E0-FABC36BF1852}" dt="2023-12-08T07:48:06.118" v="1356"/>
        <pc:sldMkLst>
          <pc:docMk/>
          <pc:sldMk cId="2042948654" sldId="259"/>
        </pc:sldMkLst>
      </pc:sldChg>
      <pc:sldChg chg="addSp modSp mod ord">
        <pc:chgData name="Allan Skoven Pedersen" userId="e4b44e7d-2a39-4ea5-beec-0d595898e4dd" providerId="ADAL" clId="{8AE9C528-37C6-41C4-80E0-FABC36BF1852}" dt="2023-12-08T07:48:12.641" v="1358"/>
        <pc:sldMkLst>
          <pc:docMk/>
          <pc:sldMk cId="2533180297" sldId="260"/>
        </pc:sldMkLst>
        <pc:spChg chg="add mod">
          <ac:chgData name="Allan Skoven Pedersen" userId="e4b44e7d-2a39-4ea5-beec-0d595898e4dd" providerId="ADAL" clId="{8AE9C528-37C6-41C4-80E0-FABC36BF1852}" dt="2023-11-27T10:23:24.124" v="61" actId="20577"/>
          <ac:spMkLst>
            <pc:docMk/>
            <pc:sldMk cId="2533180297" sldId="260"/>
            <ac:spMk id="2" creationId="{35FD03B1-8649-E8F4-BCE5-FED660380780}"/>
          </ac:spMkLst>
        </pc:spChg>
      </pc:sldChg>
      <pc:sldChg chg="addSp modSp mod ord">
        <pc:chgData name="Allan Skoven Pedersen" userId="e4b44e7d-2a39-4ea5-beec-0d595898e4dd" providerId="ADAL" clId="{8AE9C528-37C6-41C4-80E0-FABC36BF1852}" dt="2023-12-08T07:50:48.071" v="1370"/>
        <pc:sldMkLst>
          <pc:docMk/>
          <pc:sldMk cId="1519847972" sldId="261"/>
        </pc:sldMkLst>
        <pc:spChg chg="add mod">
          <ac:chgData name="Allan Skoven Pedersen" userId="e4b44e7d-2a39-4ea5-beec-0d595898e4dd" providerId="ADAL" clId="{8AE9C528-37C6-41C4-80E0-FABC36BF1852}" dt="2023-11-27T10:28:45.657" v="72" actId="20577"/>
          <ac:spMkLst>
            <pc:docMk/>
            <pc:sldMk cId="1519847972" sldId="261"/>
            <ac:spMk id="2" creationId="{B04089E6-1B8C-AC42-7511-0A98461DF000}"/>
          </ac:spMkLst>
        </pc:spChg>
      </pc:sldChg>
      <pc:sldChg chg="addSp modSp mod ord">
        <pc:chgData name="Allan Skoven Pedersen" userId="e4b44e7d-2a39-4ea5-beec-0d595898e4dd" providerId="ADAL" clId="{8AE9C528-37C6-41C4-80E0-FABC36BF1852}" dt="2023-11-29T11:33:32.683" v="344"/>
        <pc:sldMkLst>
          <pc:docMk/>
          <pc:sldMk cId="4109070794" sldId="262"/>
        </pc:sldMkLst>
        <pc:spChg chg="add mod">
          <ac:chgData name="Allan Skoven Pedersen" userId="e4b44e7d-2a39-4ea5-beec-0d595898e4dd" providerId="ADAL" clId="{8AE9C528-37C6-41C4-80E0-FABC36BF1852}" dt="2023-11-27T11:45:15.537" v="342" actId="5793"/>
          <ac:spMkLst>
            <pc:docMk/>
            <pc:sldMk cId="4109070794" sldId="262"/>
            <ac:spMk id="2" creationId="{8503963D-476C-7CC6-248E-E7CA98380CA0}"/>
          </ac:spMkLst>
        </pc:spChg>
      </pc:sldChg>
      <pc:sldChg chg="addSp delSp modSp mod ord modAnim">
        <pc:chgData name="Allan Skoven Pedersen" userId="e4b44e7d-2a39-4ea5-beec-0d595898e4dd" providerId="ADAL" clId="{8AE9C528-37C6-41C4-80E0-FABC36BF1852}" dt="2023-12-08T07:54:27.362" v="1390"/>
        <pc:sldMkLst>
          <pc:docMk/>
          <pc:sldMk cId="3382400432" sldId="263"/>
        </pc:sldMkLst>
        <pc:spChg chg="add del mod">
          <ac:chgData name="Allan Skoven Pedersen" userId="e4b44e7d-2a39-4ea5-beec-0d595898e4dd" providerId="ADAL" clId="{8AE9C528-37C6-41C4-80E0-FABC36BF1852}" dt="2023-12-06T10:32:23.012" v="351"/>
          <ac:spMkLst>
            <pc:docMk/>
            <pc:sldMk cId="3382400432" sldId="263"/>
            <ac:spMk id="2" creationId="{15EEA214-C4D3-EA08-092E-AE4CFA7C35DB}"/>
          </ac:spMkLst>
        </pc:spChg>
        <pc:spChg chg="add mod">
          <ac:chgData name="Allan Skoven Pedersen" userId="e4b44e7d-2a39-4ea5-beec-0d595898e4dd" providerId="ADAL" clId="{8AE9C528-37C6-41C4-80E0-FABC36BF1852}" dt="2023-12-06T11:01:06.657" v="1272" actId="20577"/>
          <ac:spMkLst>
            <pc:docMk/>
            <pc:sldMk cId="3382400432" sldId="263"/>
            <ac:spMk id="3" creationId="{43A89218-5350-58F0-0E04-0A598DDC19A9}"/>
          </ac:spMkLst>
        </pc:spChg>
        <pc:spChg chg="mod">
          <ac:chgData name="Allan Skoven Pedersen" userId="e4b44e7d-2a39-4ea5-beec-0d595898e4dd" providerId="ADAL" clId="{8AE9C528-37C6-41C4-80E0-FABC36BF1852}" dt="2023-12-08T07:49:46.881" v="1368" actId="20577"/>
          <ac:spMkLst>
            <pc:docMk/>
            <pc:sldMk cId="3382400432" sldId="263"/>
            <ac:spMk id="8" creationId="{6A7030E5-427F-0C6F-11BC-E8E10DF3ECCB}"/>
          </ac:spMkLst>
        </pc:spChg>
        <pc:graphicFrameChg chg="add del mod">
          <ac:chgData name="Allan Skoven Pedersen" userId="e4b44e7d-2a39-4ea5-beec-0d595898e4dd" providerId="ADAL" clId="{8AE9C528-37C6-41C4-80E0-FABC36BF1852}" dt="2023-12-08T07:54:27.362" v="1390"/>
          <ac:graphicFrameMkLst>
            <pc:docMk/>
            <pc:sldMk cId="3382400432" sldId="263"/>
            <ac:graphicFrameMk id="4" creationId="{C6082E97-6E59-6B2E-68C7-5D405B855E8D}"/>
          </ac:graphicFrameMkLst>
        </pc:graphicFrameChg>
      </pc:sldChg>
      <pc:sldChg chg="del">
        <pc:chgData name="Allan Skoven Pedersen" userId="e4b44e7d-2a39-4ea5-beec-0d595898e4dd" providerId="ADAL" clId="{8AE9C528-37C6-41C4-80E0-FABC36BF1852}" dt="2023-12-08T07:49:00.882" v="1361" actId="2696"/>
        <pc:sldMkLst>
          <pc:docMk/>
          <pc:sldMk cId="3096499473" sldId="264"/>
        </pc:sldMkLst>
      </pc:sldChg>
      <pc:sldChg chg="addSp delSp modSp add mod ord delAnim">
        <pc:chgData name="Allan Skoven Pedersen" userId="e4b44e7d-2a39-4ea5-beec-0d595898e4dd" providerId="ADAL" clId="{8AE9C528-37C6-41C4-80E0-FABC36BF1852}" dt="2023-12-08T07:53:16.062" v="1385"/>
        <pc:sldMkLst>
          <pc:docMk/>
          <pc:sldMk cId="939279337" sldId="489"/>
        </pc:sldMkLst>
        <pc:spChg chg="del mod">
          <ac:chgData name="Allan Skoven Pedersen" userId="e4b44e7d-2a39-4ea5-beec-0d595898e4dd" providerId="ADAL" clId="{8AE9C528-37C6-41C4-80E0-FABC36BF1852}" dt="2023-12-06T10:33:56.352" v="357" actId="21"/>
          <ac:spMkLst>
            <pc:docMk/>
            <pc:sldMk cId="939279337" sldId="489"/>
            <ac:spMk id="2" creationId="{00000000-0000-0000-0000-000000000000}"/>
          </ac:spMkLst>
        </pc:spChg>
        <pc:spChg chg="add mod">
          <ac:chgData name="Allan Skoven Pedersen" userId="e4b44e7d-2a39-4ea5-beec-0d595898e4dd" providerId="ADAL" clId="{8AE9C528-37C6-41C4-80E0-FABC36BF1852}" dt="2023-12-06T10:35:08.918" v="455" actId="20577"/>
          <ac:spMkLst>
            <pc:docMk/>
            <pc:sldMk cId="939279337" sldId="489"/>
            <ac:spMk id="3" creationId="{AC090F8A-3773-E4C9-3494-9704F3DBFA57}"/>
          </ac:spMkLst>
        </pc:spChg>
        <pc:graphicFrameChg chg="mod">
          <ac:chgData name="Allan Skoven Pedersen" userId="e4b44e7d-2a39-4ea5-beec-0d595898e4dd" providerId="ADAL" clId="{8AE9C528-37C6-41C4-80E0-FABC36BF1852}" dt="2023-12-06T10:33:21.737" v="352" actId="14100"/>
          <ac:graphicFrameMkLst>
            <pc:docMk/>
            <pc:sldMk cId="939279337" sldId="489"/>
            <ac:graphicFrameMk id="5" creationId="{00000000-0000-0000-0000-000000000000}"/>
          </ac:graphicFrameMkLst>
        </pc:graphicFrameChg>
      </pc:sldChg>
      <pc:sldChg chg="del">
        <pc:chgData name="Allan Skoven Pedersen" userId="e4b44e7d-2a39-4ea5-beec-0d595898e4dd" providerId="ADAL" clId="{8AE9C528-37C6-41C4-80E0-FABC36BF1852}" dt="2023-12-08T07:51:31.044" v="1373" actId="2696"/>
        <pc:sldMkLst>
          <pc:docMk/>
          <pc:sldMk cId="3761308952" sldId="490"/>
        </pc:sldMkLst>
      </pc:sldChg>
      <pc:sldChg chg="modSp">
        <pc:chgData name="Allan Skoven Pedersen" userId="e4b44e7d-2a39-4ea5-beec-0d595898e4dd" providerId="ADAL" clId="{8AE9C528-37C6-41C4-80E0-FABC36BF1852}" dt="2023-12-08T07:46:58.109" v="1354" actId="313"/>
        <pc:sldMkLst>
          <pc:docMk/>
          <pc:sldMk cId="3287295794" sldId="491"/>
        </pc:sldMkLst>
        <pc:spChg chg="mod">
          <ac:chgData name="Allan Skoven Pedersen" userId="e4b44e7d-2a39-4ea5-beec-0d595898e4dd" providerId="ADAL" clId="{8AE9C528-37C6-41C4-80E0-FABC36BF1852}" dt="2023-12-08T07:46:58.109" v="1354" actId="313"/>
          <ac:spMkLst>
            <pc:docMk/>
            <pc:sldMk cId="3287295794" sldId="491"/>
            <ac:spMk id="4" creationId="{E73D8CB3-91EE-96BF-9EB2-631BA55E979B}"/>
          </ac:spMkLst>
        </pc:spChg>
        <pc:spChg chg="mod">
          <ac:chgData name="Allan Skoven Pedersen" userId="e4b44e7d-2a39-4ea5-beec-0d595898e4dd" providerId="ADAL" clId="{8AE9C528-37C6-41C4-80E0-FABC36BF1852}" dt="2023-12-08T07:44:28.915" v="1313" actId="313"/>
          <ac:spMkLst>
            <pc:docMk/>
            <pc:sldMk cId="3287295794" sldId="491"/>
            <ac:spMk id="23" creationId="{056B536F-1344-1CBE-5D58-7F0204BBC0B2}"/>
          </ac:spMkLst>
        </pc:spChg>
      </pc:sldChg>
      <pc:sldChg chg="addSp delSp modSp new mod modAnim">
        <pc:chgData name="Allan Skoven Pedersen" userId="e4b44e7d-2a39-4ea5-beec-0d595898e4dd" providerId="ADAL" clId="{8AE9C528-37C6-41C4-80E0-FABC36BF1852}" dt="2023-12-08T07:54:45.983" v="1393"/>
        <pc:sldMkLst>
          <pc:docMk/>
          <pc:sldMk cId="201094732" sldId="492"/>
        </pc:sldMkLst>
        <pc:graphicFrameChg chg="add mod">
          <ac:chgData name="Allan Skoven Pedersen" userId="e4b44e7d-2a39-4ea5-beec-0d595898e4dd" providerId="ADAL" clId="{8AE9C528-37C6-41C4-80E0-FABC36BF1852}" dt="2023-12-08T07:54:42.396" v="1391" actId="14100"/>
          <ac:graphicFrameMkLst>
            <pc:docMk/>
            <pc:sldMk cId="201094732" sldId="492"/>
            <ac:graphicFrameMk id="4" creationId="{9EEF036E-3448-18D2-A966-6A05B3516F3F}"/>
          </ac:graphicFrameMkLst>
        </pc:graphicFrameChg>
        <pc:graphicFrameChg chg="add del mod">
          <ac:chgData name="Allan Skoven Pedersen" userId="e4b44e7d-2a39-4ea5-beec-0d595898e4dd" providerId="ADAL" clId="{8AE9C528-37C6-41C4-80E0-FABC36BF1852}" dt="2023-12-08T07:54:45.983" v="1393"/>
          <ac:graphicFrameMkLst>
            <pc:docMk/>
            <pc:sldMk cId="201094732" sldId="492"/>
            <ac:graphicFrameMk id="5" creationId="{0344DD77-C7C7-A243-1498-1BDFD2B9F8A4}"/>
          </ac:graphicFrameMkLst>
        </pc:graphicFrameChg>
      </pc:sldChg>
    </pc:docChg>
  </pc:docChgLst>
  <pc:docChgLst>
    <pc:chgData name="Klaus Sig Larsen" userId="11ad89a4-795a-446e-8ff1-598d2f7363ca" providerId="ADAL" clId="{4EE9EF82-C58C-4A19-8DBB-AFAEC6299EF3}"/>
    <pc:docChg chg="undo custSel addSld delSld modSld sldOrd">
      <pc:chgData name="Klaus Sig Larsen" userId="11ad89a4-795a-446e-8ff1-598d2f7363ca" providerId="ADAL" clId="{4EE9EF82-C58C-4A19-8DBB-AFAEC6299EF3}" dt="2023-12-19T10:01:46.153" v="5145" actId="20577"/>
      <pc:docMkLst>
        <pc:docMk/>
      </pc:docMkLst>
      <pc:sldChg chg="addSp delSp modSp new mod modClrScheme chgLayout">
        <pc:chgData name="Klaus Sig Larsen" userId="11ad89a4-795a-446e-8ff1-598d2f7363ca" providerId="ADAL" clId="{4EE9EF82-C58C-4A19-8DBB-AFAEC6299EF3}" dt="2023-12-19T09:44:58.444" v="4991" actId="1076"/>
        <pc:sldMkLst>
          <pc:docMk/>
          <pc:sldMk cId="2062784118" sldId="256"/>
        </pc:sldMkLst>
        <pc:spChg chg="del mod">
          <ac:chgData name="Klaus Sig Larsen" userId="11ad89a4-795a-446e-8ff1-598d2f7363ca" providerId="ADAL" clId="{4EE9EF82-C58C-4A19-8DBB-AFAEC6299EF3}" dt="2023-11-27T09:53:57.333" v="4" actId="26606"/>
          <ac:spMkLst>
            <pc:docMk/>
            <pc:sldMk cId="2062784118" sldId="256"/>
            <ac:spMk id="2" creationId="{9037BD4D-6DA2-A12D-8C16-67018A714482}"/>
          </ac:spMkLst>
        </pc:spChg>
        <pc:spChg chg="mod">
          <ac:chgData name="Klaus Sig Larsen" userId="11ad89a4-795a-446e-8ff1-598d2f7363ca" providerId="ADAL" clId="{4EE9EF82-C58C-4A19-8DBB-AFAEC6299EF3}" dt="2023-12-08T12:17:03.337" v="2915" actId="20577"/>
          <ac:spMkLst>
            <pc:docMk/>
            <pc:sldMk cId="2062784118" sldId="256"/>
            <ac:spMk id="2" creationId="{D4A8E85F-A30C-32D9-BAD4-2C7184310D43}"/>
          </ac:spMkLst>
        </pc:spChg>
        <pc:spChg chg="del mod">
          <ac:chgData name="Klaus Sig Larsen" userId="11ad89a4-795a-446e-8ff1-598d2f7363ca" providerId="ADAL" clId="{4EE9EF82-C58C-4A19-8DBB-AFAEC6299EF3}" dt="2023-11-27T09:53:57.333" v="4" actId="26606"/>
          <ac:spMkLst>
            <pc:docMk/>
            <pc:sldMk cId="2062784118" sldId="256"/>
            <ac:spMk id="3" creationId="{D43803FB-0243-D3EB-1441-D153086C2708}"/>
          </ac:spMkLst>
        </pc:spChg>
        <pc:spChg chg="add mod">
          <ac:chgData name="Klaus Sig Larsen" userId="11ad89a4-795a-446e-8ff1-598d2f7363ca" providerId="ADAL" clId="{4EE9EF82-C58C-4A19-8DBB-AFAEC6299EF3}" dt="2023-12-19T09:44:55.559" v="4990" actId="1076"/>
          <ac:spMkLst>
            <pc:docMk/>
            <pc:sldMk cId="2062784118" sldId="256"/>
            <ac:spMk id="4" creationId="{951775EC-3A19-CB57-E66E-8977B4312514}"/>
          </ac:spMkLst>
        </pc:spChg>
        <pc:spChg chg="add mod">
          <ac:chgData name="Klaus Sig Larsen" userId="11ad89a4-795a-446e-8ff1-598d2f7363ca" providerId="ADAL" clId="{4EE9EF82-C58C-4A19-8DBB-AFAEC6299EF3}" dt="2023-11-27T10:20:37.149" v="405" actId="207"/>
          <ac:spMkLst>
            <pc:docMk/>
            <pc:sldMk cId="2062784118" sldId="256"/>
            <ac:spMk id="8" creationId="{6A7030E5-427F-0C6F-11BC-E8E10DF3ECCB}"/>
          </ac:spMkLst>
        </pc:spChg>
        <pc:spChg chg="add del mod">
          <ac:chgData name="Klaus Sig Larsen" userId="11ad89a4-795a-446e-8ff1-598d2f7363ca" providerId="ADAL" clId="{4EE9EF82-C58C-4A19-8DBB-AFAEC6299EF3}" dt="2023-11-27T09:54:10.760" v="5" actId="478"/>
          <ac:spMkLst>
            <pc:docMk/>
            <pc:sldMk cId="2062784118" sldId="256"/>
            <ac:spMk id="10" creationId="{A8378620-4801-B8CC-610B-2D40DF04D8C7}"/>
          </ac:spMkLst>
        </pc:spChg>
        <pc:picChg chg="add mod">
          <ac:chgData name="Klaus Sig Larsen" userId="11ad89a4-795a-446e-8ff1-598d2f7363ca" providerId="ADAL" clId="{4EE9EF82-C58C-4A19-8DBB-AFAEC6299EF3}" dt="2023-12-19T09:44:58.444" v="4991" actId="1076"/>
          <ac:picMkLst>
            <pc:docMk/>
            <pc:sldMk cId="2062784118" sldId="256"/>
            <ac:picMk id="3" creationId="{67336D43-0FBC-0E8D-9971-36ECD170B0A1}"/>
          </ac:picMkLst>
        </pc:picChg>
        <pc:picChg chg="add del mod">
          <ac:chgData name="Klaus Sig Larsen" userId="11ad89a4-795a-446e-8ff1-598d2f7363ca" providerId="ADAL" clId="{4EE9EF82-C58C-4A19-8DBB-AFAEC6299EF3}" dt="2023-11-27T09:54:40.774" v="7" actId="478"/>
          <ac:picMkLst>
            <pc:docMk/>
            <pc:sldMk cId="2062784118" sldId="256"/>
            <ac:picMk id="5" creationId="{65B3BB3A-7E35-82A7-F39B-F52371E79F2C}"/>
          </ac:picMkLst>
        </pc:picChg>
        <pc:picChg chg="add mod">
          <ac:chgData name="Klaus Sig Larsen" userId="11ad89a4-795a-446e-8ff1-598d2f7363ca" providerId="ADAL" clId="{4EE9EF82-C58C-4A19-8DBB-AFAEC6299EF3}" dt="2023-12-08T12:16:24.583" v="2907" actId="1076"/>
          <ac:picMkLst>
            <pc:docMk/>
            <pc:sldMk cId="2062784118" sldId="256"/>
            <ac:picMk id="5" creationId="{8CCA3CF3-CCD6-52D0-E72A-1919CA032748}"/>
          </ac:picMkLst>
        </pc:picChg>
        <pc:picChg chg="add mod">
          <ac:chgData name="Klaus Sig Larsen" userId="11ad89a4-795a-446e-8ff1-598d2f7363ca" providerId="ADAL" clId="{4EE9EF82-C58C-4A19-8DBB-AFAEC6299EF3}" dt="2023-12-08T12:27:02.910" v="3244"/>
          <ac:picMkLst>
            <pc:docMk/>
            <pc:sldMk cId="2062784118" sldId="256"/>
            <ac:picMk id="6" creationId="{544C22EB-93CB-26CB-ACAB-E6D713B1CCCD}"/>
          </ac:picMkLst>
        </pc:picChg>
        <pc:picChg chg="add del mod">
          <ac:chgData name="Klaus Sig Larsen" userId="11ad89a4-795a-446e-8ff1-598d2f7363ca" providerId="ADAL" clId="{4EE9EF82-C58C-4A19-8DBB-AFAEC6299EF3}" dt="2023-12-08T12:13:43.791" v="2876" actId="478"/>
          <ac:picMkLst>
            <pc:docMk/>
            <pc:sldMk cId="2062784118" sldId="256"/>
            <ac:picMk id="7" creationId="{FD9CBA3A-2038-509F-E8EB-38BE6B89C062}"/>
          </ac:picMkLst>
        </pc:picChg>
      </pc:sldChg>
      <pc:sldChg chg="addSp delSp modSp add mod delAnim modAnim modNotesTx">
        <pc:chgData name="Klaus Sig Larsen" userId="11ad89a4-795a-446e-8ff1-598d2f7363ca" providerId="ADAL" clId="{4EE9EF82-C58C-4A19-8DBB-AFAEC6299EF3}" dt="2023-12-08T12:31:08.739" v="3423" actId="14100"/>
        <pc:sldMkLst>
          <pc:docMk/>
          <pc:sldMk cId="205324168" sldId="257"/>
        </pc:sldMkLst>
        <pc:spChg chg="add del mod">
          <ac:chgData name="Klaus Sig Larsen" userId="11ad89a4-795a-446e-8ff1-598d2f7363ca" providerId="ADAL" clId="{4EE9EF82-C58C-4A19-8DBB-AFAEC6299EF3}" dt="2023-11-27T10:27:31.965" v="670" actId="21"/>
          <ac:spMkLst>
            <pc:docMk/>
            <pc:sldMk cId="205324168" sldId="257"/>
            <ac:spMk id="2" creationId="{F952D811-DC9F-4B06-0D95-26775F953D43}"/>
          </ac:spMkLst>
        </pc:spChg>
        <pc:spChg chg="add del mod">
          <ac:chgData name="Klaus Sig Larsen" userId="11ad89a4-795a-446e-8ff1-598d2f7363ca" providerId="ADAL" clId="{4EE9EF82-C58C-4A19-8DBB-AFAEC6299EF3}" dt="2023-11-27T10:27:31.965" v="670" actId="21"/>
          <ac:spMkLst>
            <pc:docMk/>
            <pc:sldMk cId="205324168" sldId="257"/>
            <ac:spMk id="3" creationId="{0AAE0C68-402D-03C5-CF9A-2A0EEEE47ECC}"/>
          </ac:spMkLst>
        </pc:spChg>
        <pc:spChg chg="add del mod">
          <ac:chgData name="Klaus Sig Larsen" userId="11ad89a4-795a-446e-8ff1-598d2f7363ca" providerId="ADAL" clId="{4EE9EF82-C58C-4A19-8DBB-AFAEC6299EF3}" dt="2023-11-27T10:27:31.965" v="670" actId="21"/>
          <ac:spMkLst>
            <pc:docMk/>
            <pc:sldMk cId="205324168" sldId="257"/>
            <ac:spMk id="4" creationId="{8778C88B-C5C7-BFEC-52A9-9F63CA4C687F}"/>
          </ac:spMkLst>
        </pc:spChg>
        <pc:spChg chg="add del mod">
          <ac:chgData name="Klaus Sig Larsen" userId="11ad89a4-795a-446e-8ff1-598d2f7363ca" providerId="ADAL" clId="{4EE9EF82-C58C-4A19-8DBB-AFAEC6299EF3}" dt="2023-11-27T13:39:53.229" v="1773" actId="478"/>
          <ac:spMkLst>
            <pc:docMk/>
            <pc:sldMk cId="205324168" sldId="257"/>
            <ac:spMk id="6" creationId="{B18C5297-CB22-CFE1-5EB2-7D4272716929}"/>
          </ac:spMkLst>
        </pc:spChg>
        <pc:spChg chg="del mod">
          <ac:chgData name="Klaus Sig Larsen" userId="11ad89a4-795a-446e-8ff1-598d2f7363ca" providerId="ADAL" clId="{4EE9EF82-C58C-4A19-8DBB-AFAEC6299EF3}" dt="2023-11-27T13:40:09.724" v="1780" actId="478"/>
          <ac:spMkLst>
            <pc:docMk/>
            <pc:sldMk cId="205324168" sldId="257"/>
            <ac:spMk id="8" creationId="{6A7030E5-427F-0C6F-11BC-E8E10DF3ECCB}"/>
          </ac:spMkLst>
        </pc:spChg>
        <pc:spChg chg="add del mod">
          <ac:chgData name="Klaus Sig Larsen" userId="11ad89a4-795a-446e-8ff1-598d2f7363ca" providerId="ADAL" clId="{4EE9EF82-C58C-4A19-8DBB-AFAEC6299EF3}" dt="2023-11-27T10:53:41.058" v="988" actId="21"/>
          <ac:spMkLst>
            <pc:docMk/>
            <pc:sldMk cId="205324168" sldId="257"/>
            <ac:spMk id="9" creationId="{2F57EFFE-0340-2A17-00C1-BF3F422808EE}"/>
          </ac:spMkLst>
        </pc:spChg>
        <pc:spChg chg="add del mod">
          <ac:chgData name="Klaus Sig Larsen" userId="11ad89a4-795a-446e-8ff1-598d2f7363ca" providerId="ADAL" clId="{4EE9EF82-C58C-4A19-8DBB-AFAEC6299EF3}" dt="2023-11-27T10:53:41.058" v="988" actId="21"/>
          <ac:spMkLst>
            <pc:docMk/>
            <pc:sldMk cId="205324168" sldId="257"/>
            <ac:spMk id="10" creationId="{38125115-3DEA-F30F-F8DF-9E55B8AD3543}"/>
          </ac:spMkLst>
        </pc:spChg>
        <pc:spChg chg="add del mod">
          <ac:chgData name="Klaus Sig Larsen" userId="11ad89a4-795a-446e-8ff1-598d2f7363ca" providerId="ADAL" clId="{4EE9EF82-C58C-4A19-8DBB-AFAEC6299EF3}" dt="2023-11-27T10:53:41.058" v="988" actId="21"/>
          <ac:spMkLst>
            <pc:docMk/>
            <pc:sldMk cId="205324168" sldId="257"/>
            <ac:spMk id="11" creationId="{9E78C52F-FCF1-C716-280F-C1ACE0E5F3FB}"/>
          </ac:spMkLst>
        </pc:spChg>
        <pc:spChg chg="add del mod">
          <ac:chgData name="Klaus Sig Larsen" userId="11ad89a4-795a-446e-8ff1-598d2f7363ca" providerId="ADAL" clId="{4EE9EF82-C58C-4A19-8DBB-AFAEC6299EF3}" dt="2023-11-27T10:53:41.058" v="988" actId="21"/>
          <ac:spMkLst>
            <pc:docMk/>
            <pc:sldMk cId="205324168" sldId="257"/>
            <ac:spMk id="13" creationId="{E06686F2-E1CD-34ED-8B79-B89190CCEB8C}"/>
          </ac:spMkLst>
        </pc:spChg>
        <pc:spChg chg="add del mod">
          <ac:chgData name="Klaus Sig Larsen" userId="11ad89a4-795a-446e-8ff1-598d2f7363ca" providerId="ADAL" clId="{4EE9EF82-C58C-4A19-8DBB-AFAEC6299EF3}" dt="2023-11-27T13:39:52.427" v="1772" actId="478"/>
          <ac:spMkLst>
            <pc:docMk/>
            <pc:sldMk cId="205324168" sldId="257"/>
            <ac:spMk id="15" creationId="{6A846787-45D8-22AC-8026-A13F3B3EAEE4}"/>
          </ac:spMkLst>
        </pc:spChg>
        <pc:spChg chg="add del mod">
          <ac:chgData name="Klaus Sig Larsen" userId="11ad89a4-795a-446e-8ff1-598d2f7363ca" providerId="ADAL" clId="{4EE9EF82-C58C-4A19-8DBB-AFAEC6299EF3}" dt="2023-11-27T13:39:53.732" v="1774" actId="478"/>
          <ac:spMkLst>
            <pc:docMk/>
            <pc:sldMk cId="205324168" sldId="257"/>
            <ac:spMk id="17" creationId="{DC1CDB7E-D64E-8401-572F-BFAC9FFC85E3}"/>
          </ac:spMkLst>
        </pc:spChg>
        <pc:spChg chg="add del mod">
          <ac:chgData name="Klaus Sig Larsen" userId="11ad89a4-795a-446e-8ff1-598d2f7363ca" providerId="ADAL" clId="{4EE9EF82-C58C-4A19-8DBB-AFAEC6299EF3}" dt="2023-11-27T13:39:54.823" v="1775" actId="478"/>
          <ac:spMkLst>
            <pc:docMk/>
            <pc:sldMk cId="205324168" sldId="257"/>
            <ac:spMk id="18" creationId="{138B5C3C-F705-73A7-2462-B1FE362D9BA2}"/>
          </ac:spMkLst>
        </pc:spChg>
        <pc:spChg chg="add del mod">
          <ac:chgData name="Klaus Sig Larsen" userId="11ad89a4-795a-446e-8ff1-598d2f7363ca" providerId="ADAL" clId="{4EE9EF82-C58C-4A19-8DBB-AFAEC6299EF3}" dt="2023-11-27T11:01:49.428" v="1181" actId="478"/>
          <ac:spMkLst>
            <pc:docMk/>
            <pc:sldMk cId="205324168" sldId="257"/>
            <ac:spMk id="20" creationId="{36039FCE-5DEE-D386-13D3-3A2D9A1108F9}"/>
          </ac:spMkLst>
        </pc:spChg>
        <pc:spChg chg="add del mod">
          <ac:chgData name="Klaus Sig Larsen" userId="11ad89a4-795a-446e-8ff1-598d2f7363ca" providerId="ADAL" clId="{4EE9EF82-C58C-4A19-8DBB-AFAEC6299EF3}" dt="2023-11-27T13:00:09.009" v="1192" actId="478"/>
          <ac:spMkLst>
            <pc:docMk/>
            <pc:sldMk cId="205324168" sldId="257"/>
            <ac:spMk id="22" creationId="{431ECB3A-C375-B551-8F56-E3A89080C25A}"/>
          </ac:spMkLst>
        </pc:spChg>
        <pc:spChg chg="add del mod">
          <ac:chgData name="Klaus Sig Larsen" userId="11ad89a4-795a-446e-8ff1-598d2f7363ca" providerId="ADAL" clId="{4EE9EF82-C58C-4A19-8DBB-AFAEC6299EF3}" dt="2023-11-27T13:39:52.427" v="1772" actId="478"/>
          <ac:spMkLst>
            <pc:docMk/>
            <pc:sldMk cId="205324168" sldId="257"/>
            <ac:spMk id="23" creationId="{056B536F-1344-1CBE-5D58-7F0204BBC0B2}"/>
          </ac:spMkLst>
        </pc:spChg>
        <pc:spChg chg="add del mod">
          <ac:chgData name="Klaus Sig Larsen" userId="11ad89a4-795a-446e-8ff1-598d2f7363ca" providerId="ADAL" clId="{4EE9EF82-C58C-4A19-8DBB-AFAEC6299EF3}" dt="2023-11-27T13:39:52.427" v="1772" actId="478"/>
          <ac:spMkLst>
            <pc:docMk/>
            <pc:sldMk cId="205324168" sldId="257"/>
            <ac:spMk id="25" creationId="{C922D96E-CB35-3C55-FFB3-DEB0A3AD262A}"/>
          </ac:spMkLst>
        </pc:spChg>
        <pc:spChg chg="add del mod">
          <ac:chgData name="Klaus Sig Larsen" userId="11ad89a4-795a-446e-8ff1-598d2f7363ca" providerId="ADAL" clId="{4EE9EF82-C58C-4A19-8DBB-AFAEC6299EF3}" dt="2023-11-27T13:40:11.247" v="1781" actId="478"/>
          <ac:spMkLst>
            <pc:docMk/>
            <pc:sldMk cId="205324168" sldId="257"/>
            <ac:spMk id="29" creationId="{9541726C-1C10-3DF5-B163-4BB1AE75D139}"/>
          </ac:spMkLst>
        </pc:spChg>
        <pc:spChg chg="add del mod">
          <ac:chgData name="Klaus Sig Larsen" userId="11ad89a4-795a-446e-8ff1-598d2f7363ca" providerId="ADAL" clId="{4EE9EF82-C58C-4A19-8DBB-AFAEC6299EF3}" dt="2023-11-27T14:01:49.554" v="1879" actId="21"/>
          <ac:spMkLst>
            <pc:docMk/>
            <pc:sldMk cId="205324168" sldId="257"/>
            <ac:spMk id="30" creationId="{7C79C284-F48F-7209-6618-8C19CCCB6AE4}"/>
          </ac:spMkLst>
        </pc:spChg>
        <pc:picChg chg="add del mod">
          <ac:chgData name="Klaus Sig Larsen" userId="11ad89a4-795a-446e-8ff1-598d2f7363ca" providerId="ADAL" clId="{4EE9EF82-C58C-4A19-8DBB-AFAEC6299EF3}" dt="2023-11-27T10:53:41.058" v="988" actId="21"/>
          <ac:picMkLst>
            <pc:docMk/>
            <pc:sldMk cId="205324168" sldId="257"/>
            <ac:picMk id="12" creationId="{4F50BABF-8532-A342-FD5D-0BE58D937FA8}"/>
          </ac:picMkLst>
        </pc:picChg>
        <pc:picChg chg="add del mod">
          <ac:chgData name="Klaus Sig Larsen" userId="11ad89a4-795a-446e-8ff1-598d2f7363ca" providerId="ADAL" clId="{4EE9EF82-C58C-4A19-8DBB-AFAEC6299EF3}" dt="2023-11-27T13:39:52.427" v="1772" actId="478"/>
          <ac:picMkLst>
            <pc:docMk/>
            <pc:sldMk cId="205324168" sldId="257"/>
            <ac:picMk id="14" creationId="{FB9770D6-836C-2D9D-E6E7-ADA022C76E62}"/>
          </ac:picMkLst>
        </pc:picChg>
        <pc:picChg chg="add del mod">
          <ac:chgData name="Klaus Sig Larsen" userId="11ad89a4-795a-446e-8ff1-598d2f7363ca" providerId="ADAL" clId="{4EE9EF82-C58C-4A19-8DBB-AFAEC6299EF3}" dt="2023-11-27T13:39:52.427" v="1772" actId="478"/>
          <ac:picMkLst>
            <pc:docMk/>
            <pc:sldMk cId="205324168" sldId="257"/>
            <ac:picMk id="21" creationId="{1A12FAA3-3FC1-3A3F-D9C1-C46725A6CA0C}"/>
          </ac:picMkLst>
        </pc:picChg>
        <pc:picChg chg="add del mod">
          <ac:chgData name="Klaus Sig Larsen" userId="11ad89a4-795a-446e-8ff1-598d2f7363ca" providerId="ADAL" clId="{4EE9EF82-C58C-4A19-8DBB-AFAEC6299EF3}" dt="2023-11-27T13:39:52.427" v="1772" actId="478"/>
          <ac:picMkLst>
            <pc:docMk/>
            <pc:sldMk cId="205324168" sldId="257"/>
            <ac:picMk id="24" creationId="{0C77D5DC-7FC9-3ADE-870A-28D7D5810F8D}"/>
          </ac:picMkLst>
        </pc:picChg>
        <pc:picChg chg="add mod">
          <ac:chgData name="Klaus Sig Larsen" userId="11ad89a4-795a-446e-8ff1-598d2f7363ca" providerId="ADAL" clId="{4EE9EF82-C58C-4A19-8DBB-AFAEC6299EF3}" dt="2023-12-08T12:31:08.739" v="3423" actId="14100"/>
          <ac:picMkLst>
            <pc:docMk/>
            <pc:sldMk cId="205324168" sldId="257"/>
            <ac:picMk id="27" creationId="{67B531FF-5AD4-90D9-647F-4939DE695F8D}"/>
          </ac:picMkLst>
        </pc:picChg>
      </pc:sldChg>
      <pc:sldChg chg="addSp modSp new del">
        <pc:chgData name="Klaus Sig Larsen" userId="11ad89a4-795a-446e-8ff1-598d2f7363ca" providerId="ADAL" clId="{4EE9EF82-C58C-4A19-8DBB-AFAEC6299EF3}" dt="2023-11-27T09:56:44.741" v="94" actId="47"/>
        <pc:sldMkLst>
          <pc:docMk/>
          <pc:sldMk cId="4011810848" sldId="257"/>
        </pc:sldMkLst>
        <pc:picChg chg="add mod">
          <ac:chgData name="Klaus Sig Larsen" userId="11ad89a4-795a-446e-8ff1-598d2f7363ca" providerId="ADAL" clId="{4EE9EF82-C58C-4A19-8DBB-AFAEC6299EF3}" dt="2023-11-27T09:56:31.506" v="81"/>
          <ac:picMkLst>
            <pc:docMk/>
            <pc:sldMk cId="4011810848" sldId="257"/>
            <ac:picMk id="4" creationId="{4C20C1B4-DF85-3A37-268E-E18CD6CE5DFE}"/>
          </ac:picMkLst>
        </pc:picChg>
      </pc:sldChg>
      <pc:sldChg chg="addSp delSp modSp add mod setBg modAnim modNotesTx">
        <pc:chgData name="Klaus Sig Larsen" userId="11ad89a4-795a-446e-8ff1-598d2f7363ca" providerId="ADAL" clId="{4EE9EF82-C58C-4A19-8DBB-AFAEC6299EF3}" dt="2023-12-15T08:36:41.879" v="4694" actId="20577"/>
        <pc:sldMkLst>
          <pc:docMk/>
          <pc:sldMk cId="3143163006" sldId="258"/>
        </pc:sldMkLst>
        <pc:spChg chg="add mod">
          <ac:chgData name="Klaus Sig Larsen" userId="11ad89a4-795a-446e-8ff1-598d2f7363ca" providerId="ADAL" clId="{4EE9EF82-C58C-4A19-8DBB-AFAEC6299EF3}" dt="2023-12-08T12:36:28.733" v="3463" actId="113"/>
          <ac:spMkLst>
            <pc:docMk/>
            <pc:sldMk cId="3143163006" sldId="258"/>
            <ac:spMk id="2" creationId="{0F0639A4-5465-28BB-42B4-ECD3610443DB}"/>
          </ac:spMkLst>
        </pc:spChg>
        <pc:spChg chg="add del mod">
          <ac:chgData name="Klaus Sig Larsen" userId="11ad89a4-795a-446e-8ff1-598d2f7363ca" providerId="ADAL" clId="{4EE9EF82-C58C-4A19-8DBB-AFAEC6299EF3}" dt="2023-11-27T10:32:09.240" v="753" actId="21"/>
          <ac:spMkLst>
            <pc:docMk/>
            <pc:sldMk cId="3143163006" sldId="258"/>
            <ac:spMk id="2" creationId="{2369E93B-92E9-067E-A276-4B646DE5FEFB}"/>
          </ac:spMkLst>
        </pc:spChg>
        <pc:spChg chg="add del mod">
          <ac:chgData name="Klaus Sig Larsen" userId="11ad89a4-795a-446e-8ff1-598d2f7363ca" providerId="ADAL" clId="{4EE9EF82-C58C-4A19-8DBB-AFAEC6299EF3}" dt="2023-11-27T10:32:09.240" v="753" actId="21"/>
          <ac:spMkLst>
            <pc:docMk/>
            <pc:sldMk cId="3143163006" sldId="258"/>
            <ac:spMk id="3" creationId="{B41E10C2-465B-F687-719D-183C9819595D}"/>
          </ac:spMkLst>
        </pc:spChg>
        <pc:spChg chg="add del mod">
          <ac:chgData name="Klaus Sig Larsen" userId="11ad89a4-795a-446e-8ff1-598d2f7363ca" providerId="ADAL" clId="{4EE9EF82-C58C-4A19-8DBB-AFAEC6299EF3}" dt="2023-11-27T10:32:09.240" v="753" actId="21"/>
          <ac:spMkLst>
            <pc:docMk/>
            <pc:sldMk cId="3143163006" sldId="258"/>
            <ac:spMk id="4" creationId="{4D849B35-03DB-5DC3-F633-54C852F7DF83}"/>
          </ac:spMkLst>
        </pc:spChg>
        <pc:spChg chg="add del mod">
          <ac:chgData name="Klaus Sig Larsen" userId="11ad89a4-795a-446e-8ff1-598d2f7363ca" providerId="ADAL" clId="{4EE9EF82-C58C-4A19-8DBB-AFAEC6299EF3}" dt="2023-12-08T12:33:35.063" v="3439" actId="478"/>
          <ac:spMkLst>
            <pc:docMk/>
            <pc:sldMk cId="3143163006" sldId="258"/>
            <ac:spMk id="4" creationId="{B9AAE7F8-F5A0-C8AF-D2E1-A344B6AC02C9}"/>
          </ac:spMkLst>
        </pc:spChg>
        <pc:spChg chg="add del mod">
          <ac:chgData name="Klaus Sig Larsen" userId="11ad89a4-795a-446e-8ff1-598d2f7363ca" providerId="ADAL" clId="{4EE9EF82-C58C-4A19-8DBB-AFAEC6299EF3}" dt="2023-11-27T13:53:07.559" v="1865"/>
          <ac:spMkLst>
            <pc:docMk/>
            <pc:sldMk cId="3143163006" sldId="258"/>
            <ac:spMk id="6" creationId="{04E70840-6C4F-7211-7527-C34948DF1427}"/>
          </ac:spMkLst>
        </pc:spChg>
        <pc:spChg chg="del mod">
          <ac:chgData name="Klaus Sig Larsen" userId="11ad89a4-795a-446e-8ff1-598d2f7363ca" providerId="ADAL" clId="{4EE9EF82-C58C-4A19-8DBB-AFAEC6299EF3}" dt="2023-12-08T12:33:32.970" v="3438" actId="478"/>
          <ac:spMkLst>
            <pc:docMk/>
            <pc:sldMk cId="3143163006" sldId="258"/>
            <ac:spMk id="8" creationId="{6A7030E5-427F-0C6F-11BC-E8E10DF3ECCB}"/>
          </ac:spMkLst>
        </pc:spChg>
        <pc:spChg chg="add mod">
          <ac:chgData name="Klaus Sig Larsen" userId="11ad89a4-795a-446e-8ff1-598d2f7363ca" providerId="ADAL" clId="{4EE9EF82-C58C-4A19-8DBB-AFAEC6299EF3}" dt="2023-12-15T08:36:41.879" v="4694" actId="20577"/>
          <ac:spMkLst>
            <pc:docMk/>
            <pc:sldMk cId="3143163006" sldId="258"/>
            <ac:spMk id="11" creationId="{12D415B0-8C17-210D-299A-0315C9E3C085}"/>
          </ac:spMkLst>
        </pc:spChg>
        <pc:spChg chg="add mod">
          <ac:chgData name="Klaus Sig Larsen" userId="11ad89a4-795a-446e-8ff1-598d2f7363ca" providerId="ADAL" clId="{4EE9EF82-C58C-4A19-8DBB-AFAEC6299EF3}" dt="2023-12-08T12:33:44.652" v="3440" actId="1076"/>
          <ac:spMkLst>
            <pc:docMk/>
            <pc:sldMk cId="3143163006" sldId="258"/>
            <ac:spMk id="12" creationId="{17FFA48C-12B3-B3C5-A971-43EE87163616}"/>
          </ac:spMkLst>
        </pc:spChg>
        <pc:spChg chg="add mod">
          <ac:chgData name="Klaus Sig Larsen" userId="11ad89a4-795a-446e-8ff1-598d2f7363ca" providerId="ADAL" clId="{4EE9EF82-C58C-4A19-8DBB-AFAEC6299EF3}" dt="2023-12-08T12:33:44.652" v="3440" actId="1076"/>
          <ac:spMkLst>
            <pc:docMk/>
            <pc:sldMk cId="3143163006" sldId="258"/>
            <ac:spMk id="15" creationId="{D6FECCE6-62CB-0D52-BCAC-31250D375166}"/>
          </ac:spMkLst>
        </pc:spChg>
        <pc:picChg chg="add mod">
          <ac:chgData name="Klaus Sig Larsen" userId="11ad89a4-795a-446e-8ff1-598d2f7363ca" providerId="ADAL" clId="{4EE9EF82-C58C-4A19-8DBB-AFAEC6299EF3}" dt="2023-12-08T13:15:05.876" v="4313" actId="1076"/>
          <ac:picMkLst>
            <pc:docMk/>
            <pc:sldMk cId="3143163006" sldId="258"/>
            <ac:picMk id="5" creationId="{31283D81-3B5F-830F-0A17-D54DC233B3E3}"/>
          </ac:picMkLst>
        </pc:picChg>
        <pc:picChg chg="add mod">
          <ac:chgData name="Klaus Sig Larsen" userId="11ad89a4-795a-446e-8ff1-598d2f7363ca" providerId="ADAL" clId="{4EE9EF82-C58C-4A19-8DBB-AFAEC6299EF3}" dt="2023-12-08T13:15:36.317" v="4325" actId="1076"/>
          <ac:picMkLst>
            <pc:docMk/>
            <pc:sldMk cId="3143163006" sldId="258"/>
            <ac:picMk id="6" creationId="{B1CE3D6D-9ADD-F4F5-527C-D5D87BDFDC6F}"/>
          </ac:picMkLst>
        </pc:picChg>
        <pc:picChg chg="add mod modCrop">
          <ac:chgData name="Klaus Sig Larsen" userId="11ad89a4-795a-446e-8ff1-598d2f7363ca" providerId="ADAL" clId="{4EE9EF82-C58C-4A19-8DBB-AFAEC6299EF3}" dt="2023-12-08T13:15:28.396" v="4321" actId="1076"/>
          <ac:picMkLst>
            <pc:docMk/>
            <pc:sldMk cId="3143163006" sldId="258"/>
            <ac:picMk id="10" creationId="{1B274305-16BB-0DA8-E46D-0AB0EA144926}"/>
          </ac:picMkLst>
        </pc:picChg>
        <pc:picChg chg="add mod">
          <ac:chgData name="Klaus Sig Larsen" userId="11ad89a4-795a-446e-8ff1-598d2f7363ca" providerId="ADAL" clId="{4EE9EF82-C58C-4A19-8DBB-AFAEC6299EF3}" dt="2023-12-08T12:33:44.652" v="3440" actId="1076"/>
          <ac:picMkLst>
            <pc:docMk/>
            <pc:sldMk cId="3143163006" sldId="258"/>
            <ac:picMk id="13" creationId="{05460F14-257D-500A-75B0-276462C787A1}"/>
          </ac:picMkLst>
        </pc:picChg>
        <pc:picChg chg="add mod">
          <ac:chgData name="Klaus Sig Larsen" userId="11ad89a4-795a-446e-8ff1-598d2f7363ca" providerId="ADAL" clId="{4EE9EF82-C58C-4A19-8DBB-AFAEC6299EF3}" dt="2023-12-08T12:33:44.652" v="3440" actId="1076"/>
          <ac:picMkLst>
            <pc:docMk/>
            <pc:sldMk cId="3143163006" sldId="258"/>
            <ac:picMk id="14" creationId="{E0885723-C310-6109-3AA4-9D0BBE26CC5B}"/>
          </ac:picMkLst>
        </pc:picChg>
      </pc:sldChg>
      <pc:sldChg chg="addSp delSp modSp add del mod">
        <pc:chgData name="Klaus Sig Larsen" userId="11ad89a4-795a-446e-8ff1-598d2f7363ca" providerId="ADAL" clId="{4EE9EF82-C58C-4A19-8DBB-AFAEC6299EF3}" dt="2023-12-08T12:17:25.707" v="2917" actId="47"/>
        <pc:sldMkLst>
          <pc:docMk/>
          <pc:sldMk cId="2042948654" sldId="259"/>
        </pc:sldMkLst>
        <pc:spChg chg="add mod">
          <ac:chgData name="Klaus Sig Larsen" userId="11ad89a4-795a-446e-8ff1-598d2f7363ca" providerId="ADAL" clId="{4EE9EF82-C58C-4A19-8DBB-AFAEC6299EF3}" dt="2023-11-27T14:16:08.067" v="2293" actId="207"/>
          <ac:spMkLst>
            <pc:docMk/>
            <pc:sldMk cId="2042948654" sldId="259"/>
            <ac:spMk id="2" creationId="{F2A749C4-4826-D229-36CF-D367ED435810}"/>
          </ac:spMkLst>
        </pc:spChg>
        <pc:spChg chg="add mod">
          <ac:chgData name="Klaus Sig Larsen" userId="11ad89a4-795a-446e-8ff1-598d2f7363ca" providerId="ADAL" clId="{4EE9EF82-C58C-4A19-8DBB-AFAEC6299EF3}" dt="2023-11-27T14:16:17.488" v="2296" actId="1076"/>
          <ac:spMkLst>
            <pc:docMk/>
            <pc:sldMk cId="2042948654" sldId="259"/>
            <ac:spMk id="5" creationId="{FF58EB93-A93F-8FB2-594B-983EEC00E738}"/>
          </ac:spMkLst>
        </pc:spChg>
        <pc:spChg chg="mod">
          <ac:chgData name="Klaus Sig Larsen" userId="11ad89a4-795a-446e-8ff1-598d2f7363ca" providerId="ADAL" clId="{4EE9EF82-C58C-4A19-8DBB-AFAEC6299EF3}" dt="2023-11-27T14:19:00.484" v="2310" actId="207"/>
          <ac:spMkLst>
            <pc:docMk/>
            <pc:sldMk cId="2042948654" sldId="259"/>
            <ac:spMk id="8" creationId="{6A7030E5-427F-0C6F-11BC-E8E10DF3ECCB}"/>
          </ac:spMkLst>
        </pc:spChg>
        <pc:spChg chg="add mod">
          <ac:chgData name="Klaus Sig Larsen" userId="11ad89a4-795a-446e-8ff1-598d2f7363ca" providerId="ADAL" clId="{4EE9EF82-C58C-4A19-8DBB-AFAEC6299EF3}" dt="2023-11-27T14:15:23.738" v="2276" actId="1076"/>
          <ac:spMkLst>
            <pc:docMk/>
            <pc:sldMk cId="2042948654" sldId="259"/>
            <ac:spMk id="9" creationId="{655BD20F-B1B3-E92F-65DE-ECE93DB8CE6B}"/>
          </ac:spMkLst>
        </pc:spChg>
        <pc:spChg chg="add mod">
          <ac:chgData name="Klaus Sig Larsen" userId="11ad89a4-795a-446e-8ff1-598d2f7363ca" providerId="ADAL" clId="{4EE9EF82-C58C-4A19-8DBB-AFAEC6299EF3}" dt="2023-11-27T14:16:43.002" v="2299" actId="1076"/>
          <ac:spMkLst>
            <pc:docMk/>
            <pc:sldMk cId="2042948654" sldId="259"/>
            <ac:spMk id="11" creationId="{DFD56A2D-AC46-8BDD-C9DF-71E5A72B342D}"/>
          </ac:spMkLst>
        </pc:spChg>
        <pc:spChg chg="add mod">
          <ac:chgData name="Klaus Sig Larsen" userId="11ad89a4-795a-446e-8ff1-598d2f7363ca" providerId="ADAL" clId="{4EE9EF82-C58C-4A19-8DBB-AFAEC6299EF3}" dt="2023-11-27T14:24:35.823" v="2805" actId="20577"/>
          <ac:spMkLst>
            <pc:docMk/>
            <pc:sldMk cId="2042948654" sldId="259"/>
            <ac:spMk id="13" creationId="{01FA6023-0DBF-43A2-8375-4299CD3164DC}"/>
          </ac:spMkLst>
        </pc:spChg>
        <pc:spChg chg="add del mod">
          <ac:chgData name="Klaus Sig Larsen" userId="11ad89a4-795a-446e-8ff1-598d2f7363ca" providerId="ADAL" clId="{4EE9EF82-C58C-4A19-8DBB-AFAEC6299EF3}" dt="2023-11-27T14:18:31.419" v="2304" actId="21"/>
          <ac:spMkLst>
            <pc:docMk/>
            <pc:sldMk cId="2042948654" sldId="259"/>
            <ac:spMk id="15" creationId="{FC1A3092-FB4D-6CFD-76B4-0DA0F4A96C97}"/>
          </ac:spMkLst>
        </pc:spChg>
        <pc:picChg chg="add mod">
          <ac:chgData name="Klaus Sig Larsen" userId="11ad89a4-795a-446e-8ff1-598d2f7363ca" providerId="ADAL" clId="{4EE9EF82-C58C-4A19-8DBB-AFAEC6299EF3}" dt="2023-11-27T14:16:15.504" v="2295" actId="1076"/>
          <ac:picMkLst>
            <pc:docMk/>
            <pc:sldMk cId="2042948654" sldId="259"/>
            <ac:picMk id="4" creationId="{C6DDE027-6887-230A-59B6-B75087A315A8}"/>
          </ac:picMkLst>
        </pc:picChg>
        <pc:picChg chg="add del mod">
          <ac:chgData name="Klaus Sig Larsen" userId="11ad89a4-795a-446e-8ff1-598d2f7363ca" providerId="ADAL" clId="{4EE9EF82-C58C-4A19-8DBB-AFAEC6299EF3}" dt="2023-11-27T14:18:31.419" v="2304" actId="21"/>
          <ac:picMkLst>
            <pc:docMk/>
            <pc:sldMk cId="2042948654" sldId="259"/>
            <ac:picMk id="14" creationId="{A370D385-7985-514B-922E-5847E0E8C85C}"/>
          </ac:picMkLst>
        </pc:picChg>
      </pc:sldChg>
      <pc:sldChg chg="modSp add del mod">
        <pc:chgData name="Klaus Sig Larsen" userId="11ad89a4-795a-446e-8ff1-598d2f7363ca" providerId="ADAL" clId="{4EE9EF82-C58C-4A19-8DBB-AFAEC6299EF3}" dt="2023-12-08T12:13:52.543" v="2878" actId="47"/>
        <pc:sldMkLst>
          <pc:docMk/>
          <pc:sldMk cId="2533180297" sldId="260"/>
        </pc:sldMkLst>
        <pc:spChg chg="mod">
          <ac:chgData name="Klaus Sig Larsen" userId="11ad89a4-795a-446e-8ff1-598d2f7363ca" providerId="ADAL" clId="{4EE9EF82-C58C-4A19-8DBB-AFAEC6299EF3}" dt="2023-11-27T14:19:08.959" v="2312" actId="207"/>
          <ac:spMkLst>
            <pc:docMk/>
            <pc:sldMk cId="2533180297" sldId="260"/>
            <ac:spMk id="8" creationId="{6A7030E5-427F-0C6F-11BC-E8E10DF3ECCB}"/>
          </ac:spMkLst>
        </pc:spChg>
      </pc:sldChg>
      <pc:sldChg chg="addSp modSp add mod">
        <pc:chgData name="Klaus Sig Larsen" userId="11ad89a4-795a-446e-8ff1-598d2f7363ca" providerId="ADAL" clId="{4EE9EF82-C58C-4A19-8DBB-AFAEC6299EF3}" dt="2023-12-15T08:37:10.509" v="4699" actId="1076"/>
        <pc:sldMkLst>
          <pc:docMk/>
          <pc:sldMk cId="1519847972" sldId="261"/>
        </pc:sldMkLst>
        <pc:spChg chg="mod">
          <ac:chgData name="Klaus Sig Larsen" userId="11ad89a4-795a-446e-8ff1-598d2f7363ca" providerId="ADAL" clId="{4EE9EF82-C58C-4A19-8DBB-AFAEC6299EF3}" dt="2023-12-08T12:39:09.733" v="3491" actId="20577"/>
          <ac:spMkLst>
            <pc:docMk/>
            <pc:sldMk cId="1519847972" sldId="261"/>
            <ac:spMk id="2" creationId="{B04089E6-1B8C-AC42-7511-0A98461DF000}"/>
          </ac:spMkLst>
        </pc:spChg>
        <pc:spChg chg="mod">
          <ac:chgData name="Klaus Sig Larsen" userId="11ad89a4-795a-446e-8ff1-598d2f7363ca" providerId="ADAL" clId="{4EE9EF82-C58C-4A19-8DBB-AFAEC6299EF3}" dt="2023-11-27T14:19:12.543" v="2313" actId="207"/>
          <ac:spMkLst>
            <pc:docMk/>
            <pc:sldMk cId="1519847972" sldId="261"/>
            <ac:spMk id="8" creationId="{6A7030E5-427F-0C6F-11BC-E8E10DF3ECCB}"/>
          </ac:spMkLst>
        </pc:spChg>
        <pc:picChg chg="add mod">
          <ac:chgData name="Klaus Sig Larsen" userId="11ad89a4-795a-446e-8ff1-598d2f7363ca" providerId="ADAL" clId="{4EE9EF82-C58C-4A19-8DBB-AFAEC6299EF3}" dt="2023-12-15T08:37:01.458" v="4696" actId="1076"/>
          <ac:picMkLst>
            <pc:docMk/>
            <pc:sldMk cId="1519847972" sldId="261"/>
            <ac:picMk id="3" creationId="{1606B129-7466-4A4A-1382-884A64E793F8}"/>
          </ac:picMkLst>
        </pc:picChg>
        <pc:picChg chg="add mod">
          <ac:chgData name="Klaus Sig Larsen" userId="11ad89a4-795a-446e-8ff1-598d2f7363ca" providerId="ADAL" clId="{4EE9EF82-C58C-4A19-8DBB-AFAEC6299EF3}" dt="2023-12-08T12:38:00.009" v="3477" actId="1076"/>
          <ac:picMkLst>
            <pc:docMk/>
            <pc:sldMk cId="1519847972" sldId="261"/>
            <ac:picMk id="4" creationId="{B43760E6-BDD8-0AF0-FAF5-0F15FFF71023}"/>
          </ac:picMkLst>
        </pc:picChg>
        <pc:picChg chg="add mod">
          <ac:chgData name="Klaus Sig Larsen" userId="11ad89a4-795a-446e-8ff1-598d2f7363ca" providerId="ADAL" clId="{4EE9EF82-C58C-4A19-8DBB-AFAEC6299EF3}" dt="2023-12-15T08:37:10.509" v="4699" actId="1076"/>
          <ac:picMkLst>
            <pc:docMk/>
            <pc:sldMk cId="1519847972" sldId="261"/>
            <ac:picMk id="5" creationId="{5A25403E-D804-D668-265E-D0570BCD73A4}"/>
          </ac:picMkLst>
        </pc:picChg>
      </pc:sldChg>
      <pc:sldChg chg="modSp add del mod">
        <pc:chgData name="Klaus Sig Larsen" userId="11ad89a4-795a-446e-8ff1-598d2f7363ca" providerId="ADAL" clId="{4EE9EF82-C58C-4A19-8DBB-AFAEC6299EF3}" dt="2023-12-08T13:14:09.277" v="4311" actId="47"/>
        <pc:sldMkLst>
          <pc:docMk/>
          <pc:sldMk cId="4109070794" sldId="262"/>
        </pc:sldMkLst>
        <pc:spChg chg="mod">
          <ac:chgData name="Klaus Sig Larsen" userId="11ad89a4-795a-446e-8ff1-598d2f7363ca" providerId="ADAL" clId="{4EE9EF82-C58C-4A19-8DBB-AFAEC6299EF3}" dt="2023-12-08T12:42:34.938" v="3521" actId="1076"/>
          <ac:spMkLst>
            <pc:docMk/>
            <pc:sldMk cId="4109070794" sldId="262"/>
            <ac:spMk id="2" creationId="{8503963D-476C-7CC6-248E-E7CA98380CA0}"/>
          </ac:spMkLst>
        </pc:spChg>
        <pc:spChg chg="mod">
          <ac:chgData name="Klaus Sig Larsen" userId="11ad89a4-795a-446e-8ff1-598d2f7363ca" providerId="ADAL" clId="{4EE9EF82-C58C-4A19-8DBB-AFAEC6299EF3}" dt="2023-11-27T14:19:15.972" v="2314" actId="207"/>
          <ac:spMkLst>
            <pc:docMk/>
            <pc:sldMk cId="4109070794" sldId="262"/>
            <ac:spMk id="8" creationId="{6A7030E5-427F-0C6F-11BC-E8E10DF3ECCB}"/>
          </ac:spMkLst>
        </pc:spChg>
      </pc:sldChg>
      <pc:sldChg chg="modSp add del mod">
        <pc:chgData name="Klaus Sig Larsen" userId="11ad89a4-795a-446e-8ff1-598d2f7363ca" providerId="ADAL" clId="{4EE9EF82-C58C-4A19-8DBB-AFAEC6299EF3}" dt="2023-12-08T12:19:38.644" v="2947" actId="47"/>
        <pc:sldMkLst>
          <pc:docMk/>
          <pc:sldMk cId="3382400432" sldId="263"/>
        </pc:sldMkLst>
        <pc:spChg chg="mod">
          <ac:chgData name="Klaus Sig Larsen" userId="11ad89a4-795a-446e-8ff1-598d2f7363ca" providerId="ADAL" clId="{4EE9EF82-C58C-4A19-8DBB-AFAEC6299EF3}" dt="2023-11-27T09:58:52.106" v="286" actId="20577"/>
          <ac:spMkLst>
            <pc:docMk/>
            <pc:sldMk cId="3382400432" sldId="263"/>
            <ac:spMk id="8" creationId="{6A7030E5-427F-0C6F-11BC-E8E10DF3ECCB}"/>
          </ac:spMkLst>
        </pc:spChg>
      </pc:sldChg>
      <pc:sldChg chg="modSp add del mod">
        <pc:chgData name="Klaus Sig Larsen" userId="11ad89a4-795a-446e-8ff1-598d2f7363ca" providerId="ADAL" clId="{4EE9EF82-C58C-4A19-8DBB-AFAEC6299EF3}" dt="2023-11-27T09:58:42.507" v="269" actId="2696"/>
        <pc:sldMkLst>
          <pc:docMk/>
          <pc:sldMk cId="171011532" sldId="264"/>
        </pc:sldMkLst>
        <pc:spChg chg="mod">
          <ac:chgData name="Klaus Sig Larsen" userId="11ad89a4-795a-446e-8ff1-598d2f7363ca" providerId="ADAL" clId="{4EE9EF82-C58C-4A19-8DBB-AFAEC6299EF3}" dt="2023-11-27T09:58:23.631" v="265" actId="20577"/>
          <ac:spMkLst>
            <pc:docMk/>
            <pc:sldMk cId="171011532" sldId="264"/>
            <ac:spMk id="8" creationId="{6A7030E5-427F-0C6F-11BC-E8E10DF3ECCB}"/>
          </ac:spMkLst>
        </pc:spChg>
      </pc:sldChg>
      <pc:sldChg chg="addSp modSp add mod ord">
        <pc:chgData name="Klaus Sig Larsen" userId="11ad89a4-795a-446e-8ff1-598d2f7363ca" providerId="ADAL" clId="{4EE9EF82-C58C-4A19-8DBB-AFAEC6299EF3}" dt="2023-11-27T10:02:53.874" v="320" actId="14100"/>
        <pc:sldMkLst>
          <pc:docMk/>
          <pc:sldMk cId="3096499473" sldId="264"/>
        </pc:sldMkLst>
        <pc:spChg chg="add mod">
          <ac:chgData name="Klaus Sig Larsen" userId="11ad89a4-795a-446e-8ff1-598d2f7363ca" providerId="ADAL" clId="{4EE9EF82-C58C-4A19-8DBB-AFAEC6299EF3}" dt="2023-11-27T10:02:43.047" v="317" actId="14100"/>
          <ac:spMkLst>
            <pc:docMk/>
            <pc:sldMk cId="3096499473" sldId="264"/>
            <ac:spMk id="3" creationId="{6C209361-A118-3873-FDAF-7D3F74DA9681}"/>
          </ac:spMkLst>
        </pc:spChg>
        <pc:spChg chg="add mod">
          <ac:chgData name="Klaus Sig Larsen" userId="11ad89a4-795a-446e-8ff1-598d2f7363ca" providerId="ADAL" clId="{4EE9EF82-C58C-4A19-8DBB-AFAEC6299EF3}" dt="2023-11-27T10:02:53.874" v="320" actId="14100"/>
          <ac:spMkLst>
            <pc:docMk/>
            <pc:sldMk cId="3096499473" sldId="264"/>
            <ac:spMk id="5" creationId="{57B6E287-AB29-90EF-2DBF-6A790198E640}"/>
          </ac:spMkLst>
        </pc:spChg>
        <pc:spChg chg="mod">
          <ac:chgData name="Klaus Sig Larsen" userId="11ad89a4-795a-446e-8ff1-598d2f7363ca" providerId="ADAL" clId="{4EE9EF82-C58C-4A19-8DBB-AFAEC6299EF3}" dt="2023-11-27T10:02:19.757" v="311" actId="20577"/>
          <ac:spMkLst>
            <pc:docMk/>
            <pc:sldMk cId="3096499473" sldId="264"/>
            <ac:spMk id="8" creationId="{6A7030E5-427F-0C6F-11BC-E8E10DF3ECCB}"/>
          </ac:spMkLst>
        </pc:spChg>
      </pc:sldChg>
      <pc:sldChg chg="add del">
        <pc:chgData name="Klaus Sig Larsen" userId="11ad89a4-795a-446e-8ff1-598d2f7363ca" providerId="ADAL" clId="{4EE9EF82-C58C-4A19-8DBB-AFAEC6299EF3}" dt="2023-11-27T10:27:26.183" v="668"/>
        <pc:sldMkLst>
          <pc:docMk/>
          <pc:sldMk cId="1657061722" sldId="265"/>
        </pc:sldMkLst>
      </pc:sldChg>
      <pc:sldChg chg="addSp delSp modSp add del mod modNotesTx">
        <pc:chgData name="Klaus Sig Larsen" userId="11ad89a4-795a-446e-8ff1-598d2f7363ca" providerId="ADAL" clId="{4EE9EF82-C58C-4A19-8DBB-AFAEC6299EF3}" dt="2023-12-08T13:20:07.079" v="4351" actId="47"/>
        <pc:sldMkLst>
          <pc:docMk/>
          <pc:sldMk cId="3198785000" sldId="265"/>
        </pc:sldMkLst>
        <pc:spChg chg="add del mod">
          <ac:chgData name="Klaus Sig Larsen" userId="11ad89a4-795a-446e-8ff1-598d2f7363ca" providerId="ADAL" clId="{4EE9EF82-C58C-4A19-8DBB-AFAEC6299EF3}" dt="2023-11-27T14:19:34.190" v="2321" actId="478"/>
          <ac:spMkLst>
            <pc:docMk/>
            <pc:sldMk cId="3198785000" sldId="265"/>
            <ac:spMk id="2" creationId="{DA6DF06C-7347-A5DB-F7E5-73F37E57E34F}"/>
          </ac:spMkLst>
        </pc:spChg>
        <pc:spChg chg="add del mod">
          <ac:chgData name="Klaus Sig Larsen" userId="11ad89a4-795a-446e-8ff1-598d2f7363ca" providerId="ADAL" clId="{4EE9EF82-C58C-4A19-8DBB-AFAEC6299EF3}" dt="2023-11-27T14:19:37.688" v="2324" actId="478"/>
          <ac:spMkLst>
            <pc:docMk/>
            <pc:sldMk cId="3198785000" sldId="265"/>
            <ac:spMk id="3" creationId="{8376D631-6CCB-40D9-AB26-E9A0B42C1F3A}"/>
          </ac:spMkLst>
        </pc:spChg>
        <pc:spChg chg="add del mod">
          <ac:chgData name="Klaus Sig Larsen" userId="11ad89a4-795a-446e-8ff1-598d2f7363ca" providerId="ADAL" clId="{4EE9EF82-C58C-4A19-8DBB-AFAEC6299EF3}" dt="2023-11-27T14:19:31.603" v="2318" actId="478"/>
          <ac:spMkLst>
            <pc:docMk/>
            <pc:sldMk cId="3198785000" sldId="265"/>
            <ac:spMk id="4" creationId="{F6A2183C-7739-3E90-2D01-9913647E9C0E}"/>
          </ac:spMkLst>
        </pc:spChg>
        <pc:spChg chg="add del mod">
          <ac:chgData name="Klaus Sig Larsen" userId="11ad89a4-795a-446e-8ff1-598d2f7363ca" providerId="ADAL" clId="{4EE9EF82-C58C-4A19-8DBB-AFAEC6299EF3}" dt="2023-11-27T14:19:30.894" v="2317" actId="478"/>
          <ac:spMkLst>
            <pc:docMk/>
            <pc:sldMk cId="3198785000" sldId="265"/>
            <ac:spMk id="6" creationId="{C6EBC81F-6FE1-3D9C-BB4F-3EBE6CD7D6C3}"/>
          </ac:spMkLst>
        </pc:spChg>
        <pc:spChg chg="mod">
          <ac:chgData name="Klaus Sig Larsen" userId="11ad89a4-795a-446e-8ff1-598d2f7363ca" providerId="ADAL" clId="{4EE9EF82-C58C-4A19-8DBB-AFAEC6299EF3}" dt="2023-11-27T14:19:28.987" v="2316" actId="207"/>
          <ac:spMkLst>
            <pc:docMk/>
            <pc:sldMk cId="3198785000" sldId="265"/>
            <ac:spMk id="8" creationId="{6A7030E5-427F-0C6F-11BC-E8E10DF3ECCB}"/>
          </ac:spMkLst>
        </pc:spChg>
        <pc:spChg chg="add mod">
          <ac:chgData name="Klaus Sig Larsen" userId="11ad89a4-795a-446e-8ff1-598d2f7363ca" providerId="ADAL" clId="{4EE9EF82-C58C-4A19-8DBB-AFAEC6299EF3}" dt="2023-12-08T12:37:11.166" v="3472" actId="1076"/>
          <ac:spMkLst>
            <pc:docMk/>
            <pc:sldMk cId="3198785000" sldId="265"/>
            <ac:spMk id="10" creationId="{9DE7B73E-B412-124E-9A8E-97194AC67025}"/>
          </ac:spMkLst>
        </pc:spChg>
        <pc:picChg chg="add mod">
          <ac:chgData name="Klaus Sig Larsen" userId="11ad89a4-795a-446e-8ff1-598d2f7363ca" providerId="ADAL" clId="{4EE9EF82-C58C-4A19-8DBB-AFAEC6299EF3}" dt="2023-12-08T12:40:22.413" v="3495" actId="1076"/>
          <ac:picMkLst>
            <pc:docMk/>
            <pc:sldMk cId="3198785000" sldId="265"/>
            <ac:picMk id="2" creationId="{B8F76866-54C2-812D-62AA-A14A7353A1DB}"/>
          </ac:picMkLst>
        </pc:picChg>
        <pc:picChg chg="add mod">
          <ac:chgData name="Klaus Sig Larsen" userId="11ad89a4-795a-446e-8ff1-598d2f7363ca" providerId="ADAL" clId="{4EE9EF82-C58C-4A19-8DBB-AFAEC6299EF3}" dt="2023-12-08T12:41:06.046" v="3507" actId="1076"/>
          <ac:picMkLst>
            <pc:docMk/>
            <pc:sldMk cId="3198785000" sldId="265"/>
            <ac:picMk id="3" creationId="{14F9E2C9-0826-213C-0F46-25A4DA07EEDD}"/>
          </ac:picMkLst>
        </pc:picChg>
        <pc:picChg chg="add mod">
          <ac:chgData name="Klaus Sig Larsen" userId="11ad89a4-795a-446e-8ff1-598d2f7363ca" providerId="ADAL" clId="{4EE9EF82-C58C-4A19-8DBB-AFAEC6299EF3}" dt="2023-12-08T12:41:08.186" v="3508" actId="1076"/>
          <ac:picMkLst>
            <pc:docMk/>
            <pc:sldMk cId="3198785000" sldId="265"/>
            <ac:picMk id="4" creationId="{4E605C75-8EF9-9604-2F99-D36D427DAF84}"/>
          </ac:picMkLst>
        </pc:picChg>
        <pc:picChg chg="add del mod">
          <ac:chgData name="Klaus Sig Larsen" userId="11ad89a4-795a-446e-8ff1-598d2f7363ca" providerId="ADAL" clId="{4EE9EF82-C58C-4A19-8DBB-AFAEC6299EF3}" dt="2023-11-27T14:19:32.200" v="2319" actId="478"/>
          <ac:picMkLst>
            <pc:docMk/>
            <pc:sldMk cId="3198785000" sldId="265"/>
            <ac:picMk id="5" creationId="{7D19E789-CA67-0658-D9C8-115B9159F2A3}"/>
          </ac:picMkLst>
        </pc:picChg>
        <pc:picChg chg="add mod">
          <ac:chgData name="Klaus Sig Larsen" userId="11ad89a4-795a-446e-8ff1-598d2f7363ca" providerId="ADAL" clId="{4EE9EF82-C58C-4A19-8DBB-AFAEC6299EF3}" dt="2023-12-08T12:41:11.738" v="3510" actId="1076"/>
          <ac:picMkLst>
            <pc:docMk/>
            <pc:sldMk cId="3198785000" sldId="265"/>
            <ac:picMk id="5" creationId="{C4ED5075-83EB-2544-071E-908C032EAE05}"/>
          </ac:picMkLst>
        </pc:picChg>
        <pc:picChg chg="add mod">
          <ac:chgData name="Klaus Sig Larsen" userId="11ad89a4-795a-446e-8ff1-598d2f7363ca" providerId="ADAL" clId="{4EE9EF82-C58C-4A19-8DBB-AFAEC6299EF3}" dt="2023-12-08T12:41:16.731" v="3512" actId="1076"/>
          <ac:picMkLst>
            <pc:docMk/>
            <pc:sldMk cId="3198785000" sldId="265"/>
            <ac:picMk id="6" creationId="{5AD2800E-C447-F119-9580-3F94E6CAAE84}"/>
          </ac:picMkLst>
        </pc:picChg>
        <pc:picChg chg="add mod">
          <ac:chgData name="Klaus Sig Larsen" userId="11ad89a4-795a-446e-8ff1-598d2f7363ca" providerId="ADAL" clId="{4EE9EF82-C58C-4A19-8DBB-AFAEC6299EF3}" dt="2023-12-08T12:37:07.024" v="3471" actId="1076"/>
          <ac:picMkLst>
            <pc:docMk/>
            <pc:sldMk cId="3198785000" sldId="265"/>
            <ac:picMk id="9" creationId="{79164DB3-AE53-D712-40DF-79D062B58F7C}"/>
          </ac:picMkLst>
        </pc:picChg>
      </pc:sldChg>
      <pc:sldChg chg="addSp delSp modSp add mod">
        <pc:chgData name="Klaus Sig Larsen" userId="11ad89a4-795a-446e-8ff1-598d2f7363ca" providerId="ADAL" clId="{4EE9EF82-C58C-4A19-8DBB-AFAEC6299EF3}" dt="2023-12-11T12:01:20.942" v="4689" actId="20577"/>
        <pc:sldMkLst>
          <pc:docMk/>
          <pc:sldMk cId="1199461601" sldId="300"/>
        </pc:sldMkLst>
        <pc:spChg chg="del">
          <ac:chgData name="Klaus Sig Larsen" userId="11ad89a4-795a-446e-8ff1-598d2f7363ca" providerId="ADAL" clId="{4EE9EF82-C58C-4A19-8DBB-AFAEC6299EF3}" dt="2023-12-08T12:11:25.699" v="2850" actId="478"/>
          <ac:spMkLst>
            <pc:docMk/>
            <pc:sldMk cId="1199461601" sldId="300"/>
            <ac:spMk id="2" creationId="{6AE6162E-B5EB-62CF-DF6C-669DCCA6F85D}"/>
          </ac:spMkLst>
        </pc:spChg>
        <pc:spChg chg="mod">
          <ac:chgData name="Klaus Sig Larsen" userId="11ad89a4-795a-446e-8ff1-598d2f7363ca" providerId="ADAL" clId="{4EE9EF82-C58C-4A19-8DBB-AFAEC6299EF3}" dt="2023-12-08T12:13:03.029" v="2869" actId="14100"/>
          <ac:spMkLst>
            <pc:docMk/>
            <pc:sldMk cId="1199461601" sldId="300"/>
            <ac:spMk id="3" creationId="{DE5349FC-27BD-59D6-A6FB-0332E4D65AFE}"/>
          </ac:spMkLst>
        </pc:spChg>
        <pc:spChg chg="add mod">
          <ac:chgData name="Klaus Sig Larsen" userId="11ad89a4-795a-446e-8ff1-598d2f7363ca" providerId="ADAL" clId="{4EE9EF82-C58C-4A19-8DBB-AFAEC6299EF3}" dt="2023-12-08T12:13:15.943" v="2872" actId="1076"/>
          <ac:spMkLst>
            <pc:docMk/>
            <pc:sldMk cId="1199461601" sldId="300"/>
            <ac:spMk id="4" creationId="{DA373BF6-F9F1-A3C8-9C93-096EBCA57DB1}"/>
          </ac:spMkLst>
        </pc:spChg>
        <pc:spChg chg="mod">
          <ac:chgData name="Klaus Sig Larsen" userId="11ad89a4-795a-446e-8ff1-598d2f7363ca" providerId="ADAL" clId="{4EE9EF82-C58C-4A19-8DBB-AFAEC6299EF3}" dt="2023-12-08T12:13:09.366" v="2870" actId="14100"/>
          <ac:spMkLst>
            <pc:docMk/>
            <pc:sldMk cId="1199461601" sldId="300"/>
            <ac:spMk id="5" creationId="{6F6BC7C8-F577-6040-63CA-15FB9B06F447}"/>
          </ac:spMkLst>
        </pc:spChg>
        <pc:spChg chg="del">
          <ac:chgData name="Klaus Sig Larsen" userId="11ad89a4-795a-446e-8ff1-598d2f7363ca" providerId="ADAL" clId="{4EE9EF82-C58C-4A19-8DBB-AFAEC6299EF3}" dt="2023-12-08T12:11:23.688" v="2849" actId="478"/>
          <ac:spMkLst>
            <pc:docMk/>
            <pc:sldMk cId="1199461601" sldId="300"/>
            <ac:spMk id="6" creationId="{48696B80-DE40-0C4A-7667-F50A4090D3F2}"/>
          </ac:spMkLst>
        </pc:spChg>
        <pc:spChg chg="add mod">
          <ac:chgData name="Klaus Sig Larsen" userId="11ad89a4-795a-446e-8ff1-598d2f7363ca" providerId="ADAL" clId="{4EE9EF82-C58C-4A19-8DBB-AFAEC6299EF3}" dt="2023-12-11T12:01:20.942" v="4689" actId="20577"/>
          <ac:spMkLst>
            <pc:docMk/>
            <pc:sldMk cId="1199461601" sldId="300"/>
            <ac:spMk id="7" creationId="{18FDF73B-2476-5F91-E303-5826E7D8D9F9}"/>
          </ac:spMkLst>
        </pc:spChg>
        <pc:picChg chg="add mod">
          <ac:chgData name="Klaus Sig Larsen" userId="11ad89a4-795a-446e-8ff1-598d2f7363ca" providerId="ADAL" clId="{4EE9EF82-C58C-4A19-8DBB-AFAEC6299EF3}" dt="2023-12-08T12:13:38.585" v="2875" actId="14100"/>
          <ac:picMkLst>
            <pc:docMk/>
            <pc:sldMk cId="1199461601" sldId="300"/>
            <ac:picMk id="8" creationId="{F0EDF3CE-1F96-9775-3D6A-4594EB7A38ED}"/>
          </ac:picMkLst>
        </pc:picChg>
      </pc:sldChg>
      <pc:sldChg chg="addSp delSp modSp mod delAnim modAnim">
        <pc:chgData name="Klaus Sig Larsen" userId="11ad89a4-795a-446e-8ff1-598d2f7363ca" providerId="ADAL" clId="{4EE9EF82-C58C-4A19-8DBB-AFAEC6299EF3}" dt="2023-12-19T09:43:43.322" v="4989" actId="1076"/>
        <pc:sldMkLst>
          <pc:docMk/>
          <pc:sldMk cId="3214643949" sldId="307"/>
        </pc:sldMkLst>
        <pc:spChg chg="del">
          <ac:chgData name="Klaus Sig Larsen" userId="11ad89a4-795a-446e-8ff1-598d2f7363ca" providerId="ADAL" clId="{4EE9EF82-C58C-4A19-8DBB-AFAEC6299EF3}" dt="2023-12-08T12:35:13.892" v="3454" actId="478"/>
          <ac:spMkLst>
            <pc:docMk/>
            <pc:sldMk cId="3214643949" sldId="307"/>
            <ac:spMk id="2" creationId="{C61C7F67-6790-3E2E-68A4-82E83B58EF74}"/>
          </ac:spMkLst>
        </pc:spChg>
        <pc:spChg chg="add del mod">
          <ac:chgData name="Klaus Sig Larsen" userId="11ad89a4-795a-446e-8ff1-598d2f7363ca" providerId="ADAL" clId="{4EE9EF82-C58C-4A19-8DBB-AFAEC6299EF3}" dt="2023-12-08T12:35:04.937" v="3451"/>
          <ac:spMkLst>
            <pc:docMk/>
            <pc:sldMk cId="3214643949" sldId="307"/>
            <ac:spMk id="5" creationId="{6D15356D-CCC7-91EF-F9BD-79C44C562A9C}"/>
          </ac:spMkLst>
        </pc:spChg>
        <pc:spChg chg="add del mod">
          <ac:chgData name="Klaus Sig Larsen" userId="11ad89a4-795a-446e-8ff1-598d2f7363ca" providerId="ADAL" clId="{4EE9EF82-C58C-4A19-8DBB-AFAEC6299EF3}" dt="2023-12-08T12:35:04.937" v="3451"/>
          <ac:spMkLst>
            <pc:docMk/>
            <pc:sldMk cId="3214643949" sldId="307"/>
            <ac:spMk id="8" creationId="{74E4712A-3792-AA85-82E3-45C5E732009C}"/>
          </ac:spMkLst>
        </pc:spChg>
        <pc:spChg chg="add del mod">
          <ac:chgData name="Klaus Sig Larsen" userId="11ad89a4-795a-446e-8ff1-598d2f7363ca" providerId="ADAL" clId="{4EE9EF82-C58C-4A19-8DBB-AFAEC6299EF3}" dt="2023-12-08T12:35:04.937" v="3451"/>
          <ac:spMkLst>
            <pc:docMk/>
            <pc:sldMk cId="3214643949" sldId="307"/>
            <ac:spMk id="10" creationId="{731DDA70-B905-1B32-087A-D4181FADB432}"/>
          </ac:spMkLst>
        </pc:spChg>
        <pc:spChg chg="add del mod">
          <ac:chgData name="Klaus Sig Larsen" userId="11ad89a4-795a-446e-8ff1-598d2f7363ca" providerId="ADAL" clId="{4EE9EF82-C58C-4A19-8DBB-AFAEC6299EF3}" dt="2023-12-08T12:35:04.937" v="3451"/>
          <ac:spMkLst>
            <pc:docMk/>
            <pc:sldMk cId="3214643949" sldId="307"/>
            <ac:spMk id="11" creationId="{89477967-B0A7-D4F7-DA0A-5AEF9518B716}"/>
          </ac:spMkLst>
        </pc:spChg>
        <pc:spChg chg="add del mod">
          <ac:chgData name="Klaus Sig Larsen" userId="11ad89a4-795a-446e-8ff1-598d2f7363ca" providerId="ADAL" clId="{4EE9EF82-C58C-4A19-8DBB-AFAEC6299EF3}" dt="2023-12-08T12:35:04.937" v="3451"/>
          <ac:spMkLst>
            <pc:docMk/>
            <pc:sldMk cId="3214643949" sldId="307"/>
            <ac:spMk id="12" creationId="{F7ADEE80-3731-2F74-4F21-73DA1380241D}"/>
          </ac:spMkLst>
        </pc:spChg>
        <pc:spChg chg="add del mod">
          <ac:chgData name="Klaus Sig Larsen" userId="11ad89a4-795a-446e-8ff1-598d2f7363ca" providerId="ADAL" clId="{4EE9EF82-C58C-4A19-8DBB-AFAEC6299EF3}" dt="2023-12-08T12:35:04.937" v="3451"/>
          <ac:spMkLst>
            <pc:docMk/>
            <pc:sldMk cId="3214643949" sldId="307"/>
            <ac:spMk id="14" creationId="{6A1F1EF9-018E-2F73-427A-5B0BE6982F7E}"/>
          </ac:spMkLst>
        </pc:spChg>
        <pc:spChg chg="add del mod">
          <ac:chgData name="Klaus Sig Larsen" userId="11ad89a4-795a-446e-8ff1-598d2f7363ca" providerId="ADAL" clId="{4EE9EF82-C58C-4A19-8DBB-AFAEC6299EF3}" dt="2023-12-08T12:35:04.937" v="3451"/>
          <ac:spMkLst>
            <pc:docMk/>
            <pc:sldMk cId="3214643949" sldId="307"/>
            <ac:spMk id="16" creationId="{28A8D5C2-A9A8-9D49-9E0D-A24E07D8EFBE}"/>
          </ac:spMkLst>
        </pc:spChg>
        <pc:spChg chg="add del mod">
          <ac:chgData name="Klaus Sig Larsen" userId="11ad89a4-795a-446e-8ff1-598d2f7363ca" providerId="ADAL" clId="{4EE9EF82-C58C-4A19-8DBB-AFAEC6299EF3}" dt="2023-12-08T12:35:04.937" v="3451"/>
          <ac:spMkLst>
            <pc:docMk/>
            <pc:sldMk cId="3214643949" sldId="307"/>
            <ac:spMk id="17" creationId="{3C20A0D0-BC1A-77FE-925C-9D9AC663AD5A}"/>
          </ac:spMkLst>
        </pc:spChg>
        <pc:spChg chg="add del mod">
          <ac:chgData name="Klaus Sig Larsen" userId="11ad89a4-795a-446e-8ff1-598d2f7363ca" providerId="ADAL" clId="{4EE9EF82-C58C-4A19-8DBB-AFAEC6299EF3}" dt="2023-12-08T12:35:04.937" v="3451"/>
          <ac:spMkLst>
            <pc:docMk/>
            <pc:sldMk cId="3214643949" sldId="307"/>
            <ac:spMk id="19" creationId="{AC7EF7AE-A7A7-AD4E-1D76-852A40D53E84}"/>
          </ac:spMkLst>
        </pc:spChg>
        <pc:spChg chg="add mod">
          <ac:chgData name="Klaus Sig Larsen" userId="11ad89a4-795a-446e-8ff1-598d2f7363ca" providerId="ADAL" clId="{4EE9EF82-C58C-4A19-8DBB-AFAEC6299EF3}" dt="2023-12-19T09:43:43.322" v="4989" actId="1076"/>
          <ac:spMkLst>
            <pc:docMk/>
            <pc:sldMk cId="3214643949" sldId="307"/>
            <ac:spMk id="20" creationId="{94F03B62-B2DA-6128-ABA1-0AABCC038CD2}"/>
          </ac:spMkLst>
        </pc:spChg>
        <pc:spChg chg="add mod">
          <ac:chgData name="Klaus Sig Larsen" userId="11ad89a4-795a-446e-8ff1-598d2f7363ca" providerId="ADAL" clId="{4EE9EF82-C58C-4A19-8DBB-AFAEC6299EF3}" dt="2023-12-19T09:42:46.392" v="4973" actId="14100"/>
          <ac:spMkLst>
            <pc:docMk/>
            <pc:sldMk cId="3214643949" sldId="307"/>
            <ac:spMk id="22" creationId="{C8E244C5-6489-C2F8-CBB7-B22F800930C0}"/>
          </ac:spMkLst>
        </pc:spChg>
        <pc:spChg chg="add mod">
          <ac:chgData name="Klaus Sig Larsen" userId="11ad89a4-795a-446e-8ff1-598d2f7363ca" providerId="ADAL" clId="{4EE9EF82-C58C-4A19-8DBB-AFAEC6299EF3}" dt="2023-12-19T09:43:00.095" v="4976" actId="404"/>
          <ac:spMkLst>
            <pc:docMk/>
            <pc:sldMk cId="3214643949" sldId="307"/>
            <ac:spMk id="24" creationId="{6A0A3594-8841-3898-3C4D-9456A9912E22}"/>
          </ac:spMkLst>
        </pc:spChg>
        <pc:spChg chg="add mod">
          <ac:chgData name="Klaus Sig Larsen" userId="11ad89a4-795a-446e-8ff1-598d2f7363ca" providerId="ADAL" clId="{4EE9EF82-C58C-4A19-8DBB-AFAEC6299EF3}" dt="2023-12-19T09:43:29.709" v="4986" actId="1076"/>
          <ac:spMkLst>
            <pc:docMk/>
            <pc:sldMk cId="3214643949" sldId="307"/>
            <ac:spMk id="25" creationId="{93A38D4F-46C6-9727-E716-AF43E2B05EE7}"/>
          </ac:spMkLst>
        </pc:spChg>
        <pc:spChg chg="add mod">
          <ac:chgData name="Klaus Sig Larsen" userId="11ad89a4-795a-446e-8ff1-598d2f7363ca" providerId="ADAL" clId="{4EE9EF82-C58C-4A19-8DBB-AFAEC6299EF3}" dt="2023-12-19T09:42:42.902" v="4972" actId="1076"/>
          <ac:spMkLst>
            <pc:docMk/>
            <pc:sldMk cId="3214643949" sldId="307"/>
            <ac:spMk id="26" creationId="{BB969AE8-DF3C-C35D-022E-02A4642D7CBC}"/>
          </ac:spMkLst>
        </pc:spChg>
        <pc:spChg chg="add mod">
          <ac:chgData name="Klaus Sig Larsen" userId="11ad89a4-795a-446e-8ff1-598d2f7363ca" providerId="ADAL" clId="{4EE9EF82-C58C-4A19-8DBB-AFAEC6299EF3}" dt="2023-12-19T09:43:16.668" v="4983" actId="1076"/>
          <ac:spMkLst>
            <pc:docMk/>
            <pc:sldMk cId="3214643949" sldId="307"/>
            <ac:spMk id="28" creationId="{ABBFF7AF-E884-59E3-A425-E13777B680A7}"/>
          </ac:spMkLst>
        </pc:spChg>
        <pc:spChg chg="add mod">
          <ac:chgData name="Klaus Sig Larsen" userId="11ad89a4-795a-446e-8ff1-598d2f7363ca" providerId="ADAL" clId="{4EE9EF82-C58C-4A19-8DBB-AFAEC6299EF3}" dt="2023-12-19T09:43:11.834" v="4981" actId="1076"/>
          <ac:spMkLst>
            <pc:docMk/>
            <pc:sldMk cId="3214643949" sldId="307"/>
            <ac:spMk id="30" creationId="{2AD74ED6-D18D-652D-3EF6-D7B48D0379C7}"/>
          </ac:spMkLst>
        </pc:spChg>
        <pc:spChg chg="add mod">
          <ac:chgData name="Klaus Sig Larsen" userId="11ad89a4-795a-446e-8ff1-598d2f7363ca" providerId="ADAL" clId="{4EE9EF82-C58C-4A19-8DBB-AFAEC6299EF3}" dt="2023-12-19T09:43:38.360" v="4988" actId="1076"/>
          <ac:spMkLst>
            <pc:docMk/>
            <pc:sldMk cId="3214643949" sldId="307"/>
            <ac:spMk id="31" creationId="{ED43B477-4824-046B-03C0-BB632E338077}"/>
          </ac:spMkLst>
        </pc:spChg>
        <pc:spChg chg="add mod">
          <ac:chgData name="Klaus Sig Larsen" userId="11ad89a4-795a-446e-8ff1-598d2f7363ca" providerId="ADAL" clId="{4EE9EF82-C58C-4A19-8DBB-AFAEC6299EF3}" dt="2023-12-19T09:43:05.681" v="4978" actId="1076"/>
          <ac:spMkLst>
            <pc:docMk/>
            <pc:sldMk cId="3214643949" sldId="307"/>
            <ac:spMk id="33" creationId="{9DA4F6F9-A6F4-7176-0699-5BA9ECD43784}"/>
          </ac:spMkLst>
        </pc:spChg>
        <pc:picChg chg="del">
          <ac:chgData name="Klaus Sig Larsen" userId="11ad89a4-795a-446e-8ff1-598d2f7363ca" providerId="ADAL" clId="{4EE9EF82-C58C-4A19-8DBB-AFAEC6299EF3}" dt="2023-12-08T12:34:40.799" v="3449" actId="478"/>
          <ac:picMkLst>
            <pc:docMk/>
            <pc:sldMk cId="3214643949" sldId="307"/>
            <ac:picMk id="4" creationId="{614DF5E1-B726-5E13-824D-E5DA63036F78}"/>
          </ac:picMkLst>
        </pc:picChg>
        <pc:picChg chg="add del mod">
          <ac:chgData name="Klaus Sig Larsen" userId="11ad89a4-795a-446e-8ff1-598d2f7363ca" providerId="ADAL" clId="{4EE9EF82-C58C-4A19-8DBB-AFAEC6299EF3}" dt="2023-12-08T12:35:04.937" v="3451"/>
          <ac:picMkLst>
            <pc:docMk/>
            <pc:sldMk cId="3214643949" sldId="307"/>
            <ac:picMk id="6" creationId="{E3A00C6D-9EC6-D06A-8543-FC7328559EF7}"/>
          </ac:picMkLst>
        </pc:picChg>
        <pc:picChg chg="del">
          <ac:chgData name="Klaus Sig Larsen" userId="11ad89a4-795a-446e-8ff1-598d2f7363ca" providerId="ADAL" clId="{4EE9EF82-C58C-4A19-8DBB-AFAEC6299EF3}" dt="2023-12-08T12:34:40.107" v="3448" actId="478"/>
          <ac:picMkLst>
            <pc:docMk/>
            <pc:sldMk cId="3214643949" sldId="307"/>
            <ac:picMk id="7" creationId="{158C91C1-59C7-6721-F1D3-CB3485AB2035}"/>
          </ac:picMkLst>
        </pc:picChg>
        <pc:picChg chg="add del mod">
          <ac:chgData name="Klaus Sig Larsen" userId="11ad89a4-795a-446e-8ff1-598d2f7363ca" providerId="ADAL" clId="{4EE9EF82-C58C-4A19-8DBB-AFAEC6299EF3}" dt="2023-12-08T12:35:04.937" v="3451"/>
          <ac:picMkLst>
            <pc:docMk/>
            <pc:sldMk cId="3214643949" sldId="307"/>
            <ac:picMk id="9" creationId="{13010C0C-A3D2-B429-07F7-A7CD489C8733}"/>
          </ac:picMkLst>
        </pc:picChg>
        <pc:picChg chg="add del mod">
          <ac:chgData name="Klaus Sig Larsen" userId="11ad89a4-795a-446e-8ff1-598d2f7363ca" providerId="ADAL" clId="{4EE9EF82-C58C-4A19-8DBB-AFAEC6299EF3}" dt="2023-12-08T12:35:04.937" v="3451"/>
          <ac:picMkLst>
            <pc:docMk/>
            <pc:sldMk cId="3214643949" sldId="307"/>
            <ac:picMk id="13" creationId="{822D5000-1483-8207-A7A5-5754701C6622}"/>
          </ac:picMkLst>
        </pc:picChg>
        <pc:picChg chg="add del mod">
          <ac:chgData name="Klaus Sig Larsen" userId="11ad89a4-795a-446e-8ff1-598d2f7363ca" providerId="ADAL" clId="{4EE9EF82-C58C-4A19-8DBB-AFAEC6299EF3}" dt="2023-12-08T12:35:04.937" v="3451"/>
          <ac:picMkLst>
            <pc:docMk/>
            <pc:sldMk cId="3214643949" sldId="307"/>
            <ac:picMk id="15" creationId="{D2CD89B4-F5D4-FF53-10E4-4DC34EC25D60}"/>
          </ac:picMkLst>
        </pc:picChg>
        <pc:picChg chg="add del mod">
          <ac:chgData name="Klaus Sig Larsen" userId="11ad89a4-795a-446e-8ff1-598d2f7363ca" providerId="ADAL" clId="{4EE9EF82-C58C-4A19-8DBB-AFAEC6299EF3}" dt="2023-12-08T12:35:04.937" v="3451"/>
          <ac:picMkLst>
            <pc:docMk/>
            <pc:sldMk cId="3214643949" sldId="307"/>
            <ac:picMk id="18" creationId="{B2A9FB7B-5952-A6C7-4212-225EFF42FEED}"/>
          </ac:picMkLst>
        </pc:picChg>
        <pc:picChg chg="add mod">
          <ac:chgData name="Klaus Sig Larsen" userId="11ad89a4-795a-446e-8ff1-598d2f7363ca" providerId="ADAL" clId="{4EE9EF82-C58C-4A19-8DBB-AFAEC6299EF3}" dt="2023-12-08T12:35:07.875" v="3452"/>
          <ac:picMkLst>
            <pc:docMk/>
            <pc:sldMk cId="3214643949" sldId="307"/>
            <ac:picMk id="21" creationId="{5BACA640-A6EB-B36C-D6C2-F964DEE7A594}"/>
          </ac:picMkLst>
        </pc:picChg>
        <pc:picChg chg="add mod">
          <ac:chgData name="Klaus Sig Larsen" userId="11ad89a4-795a-446e-8ff1-598d2f7363ca" providerId="ADAL" clId="{4EE9EF82-C58C-4A19-8DBB-AFAEC6299EF3}" dt="2023-12-19T09:43:14.600" v="4982" actId="1076"/>
          <ac:picMkLst>
            <pc:docMk/>
            <pc:sldMk cId="3214643949" sldId="307"/>
            <ac:picMk id="23" creationId="{D600B163-C662-1F2D-04E7-C35C17F62F0F}"/>
          </ac:picMkLst>
        </pc:picChg>
        <pc:picChg chg="add mod">
          <ac:chgData name="Klaus Sig Larsen" userId="11ad89a4-795a-446e-8ff1-598d2f7363ca" providerId="ADAL" clId="{4EE9EF82-C58C-4A19-8DBB-AFAEC6299EF3}" dt="2023-12-19T09:42:42.902" v="4972" actId="1076"/>
          <ac:picMkLst>
            <pc:docMk/>
            <pc:sldMk cId="3214643949" sldId="307"/>
            <ac:picMk id="27" creationId="{1DAB95FB-87D1-5CE8-94AC-1C0B69B764AA}"/>
          </ac:picMkLst>
        </pc:picChg>
        <pc:picChg chg="add mod">
          <ac:chgData name="Klaus Sig Larsen" userId="11ad89a4-795a-446e-8ff1-598d2f7363ca" providerId="ADAL" clId="{4EE9EF82-C58C-4A19-8DBB-AFAEC6299EF3}" dt="2023-12-19T09:43:09.624" v="4980" actId="1076"/>
          <ac:picMkLst>
            <pc:docMk/>
            <pc:sldMk cId="3214643949" sldId="307"/>
            <ac:picMk id="29" creationId="{0FAE29D4-EF5A-3F11-CD6F-B3912813F648}"/>
          </ac:picMkLst>
        </pc:picChg>
        <pc:picChg chg="add mod">
          <ac:chgData name="Klaus Sig Larsen" userId="11ad89a4-795a-446e-8ff1-598d2f7363ca" providerId="ADAL" clId="{4EE9EF82-C58C-4A19-8DBB-AFAEC6299EF3}" dt="2023-12-19T09:43:07.434" v="4979" actId="1076"/>
          <ac:picMkLst>
            <pc:docMk/>
            <pc:sldMk cId="3214643949" sldId="307"/>
            <ac:picMk id="32" creationId="{09F9599E-CBAD-A96C-8C9F-EB9B9C697CA3}"/>
          </ac:picMkLst>
        </pc:picChg>
      </pc:sldChg>
      <pc:sldChg chg="addSp delSp modSp add del mod ord">
        <pc:chgData name="Klaus Sig Larsen" userId="11ad89a4-795a-446e-8ff1-598d2f7363ca" providerId="ADAL" clId="{4EE9EF82-C58C-4A19-8DBB-AFAEC6299EF3}" dt="2023-12-08T12:13:49.322" v="2877" actId="47"/>
        <pc:sldMkLst>
          <pc:docMk/>
          <pc:sldMk cId="1865562995" sldId="413"/>
        </pc:sldMkLst>
        <pc:spChg chg="mod">
          <ac:chgData name="Klaus Sig Larsen" userId="11ad89a4-795a-446e-8ff1-598d2f7363ca" providerId="ADAL" clId="{4EE9EF82-C58C-4A19-8DBB-AFAEC6299EF3}" dt="2023-12-08T12:11:01.104" v="2847" actId="1076"/>
          <ac:spMkLst>
            <pc:docMk/>
            <pc:sldMk cId="1865562995" sldId="413"/>
            <ac:spMk id="2" creationId="{9048AEEF-C26A-1843-BB12-EF97E0C3E6AE}"/>
          </ac:spMkLst>
        </pc:spChg>
        <pc:spChg chg="del">
          <ac:chgData name="Klaus Sig Larsen" userId="11ad89a4-795a-446e-8ff1-598d2f7363ca" providerId="ADAL" clId="{4EE9EF82-C58C-4A19-8DBB-AFAEC6299EF3}" dt="2023-12-08T12:10:27.419" v="2837" actId="478"/>
          <ac:spMkLst>
            <pc:docMk/>
            <pc:sldMk cId="1865562995" sldId="413"/>
            <ac:spMk id="3" creationId="{C650C9E7-7CA0-FF4C-836E-8F54441D66EA}"/>
          </ac:spMkLst>
        </pc:spChg>
        <pc:spChg chg="add del mod">
          <ac:chgData name="Klaus Sig Larsen" userId="11ad89a4-795a-446e-8ff1-598d2f7363ca" providerId="ADAL" clId="{4EE9EF82-C58C-4A19-8DBB-AFAEC6299EF3}" dt="2023-12-08T12:10:35.071" v="2838" actId="478"/>
          <ac:spMkLst>
            <pc:docMk/>
            <pc:sldMk cId="1865562995" sldId="413"/>
            <ac:spMk id="5" creationId="{B9173702-B0E7-CA12-048F-1118612E829F}"/>
          </ac:spMkLst>
        </pc:spChg>
        <pc:spChg chg="add mod">
          <ac:chgData name="Klaus Sig Larsen" userId="11ad89a4-795a-446e-8ff1-598d2f7363ca" providerId="ADAL" clId="{4EE9EF82-C58C-4A19-8DBB-AFAEC6299EF3}" dt="2023-12-08T12:10:58.528" v="2846" actId="1076"/>
          <ac:spMkLst>
            <pc:docMk/>
            <pc:sldMk cId="1865562995" sldId="413"/>
            <ac:spMk id="6" creationId="{C7E14941-DC01-33F2-8643-8F848933F0C3}"/>
          </ac:spMkLst>
        </pc:spChg>
      </pc:sldChg>
      <pc:sldChg chg="modSp del mod">
        <pc:chgData name="Klaus Sig Larsen" userId="11ad89a4-795a-446e-8ff1-598d2f7363ca" providerId="ADAL" clId="{4EE9EF82-C58C-4A19-8DBB-AFAEC6299EF3}" dt="2023-12-08T13:10:55.164" v="4244" actId="47"/>
        <pc:sldMkLst>
          <pc:docMk/>
          <pc:sldMk cId="939279337" sldId="489"/>
        </pc:sldMkLst>
        <pc:spChg chg="mod">
          <ac:chgData name="Klaus Sig Larsen" userId="11ad89a4-795a-446e-8ff1-598d2f7363ca" providerId="ADAL" clId="{4EE9EF82-C58C-4A19-8DBB-AFAEC6299EF3}" dt="2023-12-08T12:41:46.157" v="3515" actId="14100"/>
          <ac:spMkLst>
            <pc:docMk/>
            <pc:sldMk cId="939279337" sldId="489"/>
            <ac:spMk id="4" creationId="{15C3D572-7CAD-4A23-900F-4F0088A195D6}"/>
          </ac:spMkLst>
        </pc:spChg>
      </pc:sldChg>
      <pc:sldChg chg="addSp delSp modSp add mod ord modAnim modNotesTx">
        <pc:chgData name="Klaus Sig Larsen" userId="11ad89a4-795a-446e-8ff1-598d2f7363ca" providerId="ADAL" clId="{4EE9EF82-C58C-4A19-8DBB-AFAEC6299EF3}" dt="2023-11-27T14:18:45.615" v="2307" actId="207"/>
        <pc:sldMkLst>
          <pc:docMk/>
          <pc:sldMk cId="3761308952" sldId="490"/>
        </pc:sldMkLst>
        <pc:spChg chg="mod">
          <ac:chgData name="Klaus Sig Larsen" userId="11ad89a4-795a-446e-8ff1-598d2f7363ca" providerId="ADAL" clId="{4EE9EF82-C58C-4A19-8DBB-AFAEC6299EF3}" dt="2023-11-27T13:35:00.231" v="1597" actId="21"/>
          <ac:spMkLst>
            <pc:docMk/>
            <pc:sldMk cId="3761308952" sldId="490"/>
            <ac:spMk id="2" creationId="{DA6DF06C-7347-A5DB-F7E5-73F37E57E34F}"/>
          </ac:spMkLst>
        </pc:spChg>
        <pc:spChg chg="mod">
          <ac:chgData name="Klaus Sig Larsen" userId="11ad89a4-795a-446e-8ff1-598d2f7363ca" providerId="ADAL" clId="{4EE9EF82-C58C-4A19-8DBB-AFAEC6299EF3}" dt="2023-11-27T13:35:39.913" v="1611" actId="21"/>
          <ac:spMkLst>
            <pc:docMk/>
            <pc:sldMk cId="3761308952" sldId="490"/>
            <ac:spMk id="3" creationId="{8376D631-6CCB-40D9-AB26-E9A0B42C1F3A}"/>
          </ac:spMkLst>
        </pc:spChg>
        <pc:spChg chg="mod">
          <ac:chgData name="Klaus Sig Larsen" userId="11ad89a4-795a-446e-8ff1-598d2f7363ca" providerId="ADAL" clId="{4EE9EF82-C58C-4A19-8DBB-AFAEC6299EF3}" dt="2023-11-27T13:35:28.331" v="1607" actId="1076"/>
          <ac:spMkLst>
            <pc:docMk/>
            <pc:sldMk cId="3761308952" sldId="490"/>
            <ac:spMk id="4" creationId="{F6A2183C-7739-3E90-2D01-9913647E9C0E}"/>
          </ac:spMkLst>
        </pc:spChg>
        <pc:spChg chg="mod">
          <ac:chgData name="Klaus Sig Larsen" userId="11ad89a4-795a-446e-8ff1-598d2f7363ca" providerId="ADAL" clId="{4EE9EF82-C58C-4A19-8DBB-AFAEC6299EF3}" dt="2023-11-27T13:11:52.272" v="1409" actId="1076"/>
          <ac:spMkLst>
            <pc:docMk/>
            <pc:sldMk cId="3761308952" sldId="490"/>
            <ac:spMk id="6" creationId="{C6EBC81F-6FE1-3D9C-BB4F-3EBE6CD7D6C3}"/>
          </ac:spMkLst>
        </pc:spChg>
        <pc:spChg chg="del">
          <ac:chgData name="Klaus Sig Larsen" userId="11ad89a4-795a-446e-8ff1-598d2f7363ca" providerId="ADAL" clId="{4EE9EF82-C58C-4A19-8DBB-AFAEC6299EF3}" dt="2023-11-27T13:11:18.566" v="1360" actId="478"/>
          <ac:spMkLst>
            <pc:docMk/>
            <pc:sldMk cId="3761308952" sldId="490"/>
            <ac:spMk id="8" creationId="{6A7030E5-427F-0C6F-11BC-E8E10DF3ECCB}"/>
          </ac:spMkLst>
        </pc:spChg>
        <pc:spChg chg="add del mod">
          <ac:chgData name="Klaus Sig Larsen" userId="11ad89a4-795a-446e-8ff1-598d2f7363ca" providerId="ADAL" clId="{4EE9EF82-C58C-4A19-8DBB-AFAEC6299EF3}" dt="2023-11-27T13:11:25.769" v="1362" actId="478"/>
          <ac:spMkLst>
            <pc:docMk/>
            <pc:sldMk cId="3761308952" sldId="490"/>
            <ac:spMk id="10" creationId="{94C0FAA7-F3DF-EE7D-E1AC-3AEF3FA2B61C}"/>
          </ac:spMkLst>
        </pc:spChg>
        <pc:spChg chg="add mod">
          <ac:chgData name="Klaus Sig Larsen" userId="11ad89a4-795a-446e-8ff1-598d2f7363ca" providerId="ADAL" clId="{4EE9EF82-C58C-4A19-8DBB-AFAEC6299EF3}" dt="2023-11-27T14:18:45.615" v="2307" actId="207"/>
          <ac:spMkLst>
            <pc:docMk/>
            <pc:sldMk cId="3761308952" sldId="490"/>
            <ac:spMk id="11" creationId="{21B8939D-4AA7-EBFA-C01A-7122B82098C2}"/>
          </ac:spMkLst>
        </pc:spChg>
        <pc:spChg chg="add mod">
          <ac:chgData name="Klaus Sig Larsen" userId="11ad89a4-795a-446e-8ff1-598d2f7363ca" providerId="ADAL" clId="{4EE9EF82-C58C-4A19-8DBB-AFAEC6299EF3}" dt="2023-11-27T13:36:41.528" v="1623" actId="14100"/>
          <ac:spMkLst>
            <pc:docMk/>
            <pc:sldMk cId="3761308952" sldId="490"/>
            <ac:spMk id="13" creationId="{E054F2E8-7EE3-3F8E-4C8D-513C8CE0874A}"/>
          </ac:spMkLst>
        </pc:spChg>
        <pc:spChg chg="add mod">
          <ac:chgData name="Klaus Sig Larsen" userId="11ad89a4-795a-446e-8ff1-598d2f7363ca" providerId="ADAL" clId="{4EE9EF82-C58C-4A19-8DBB-AFAEC6299EF3}" dt="2023-11-27T13:35:32.760" v="1608" actId="1076"/>
          <ac:spMkLst>
            <pc:docMk/>
            <pc:sldMk cId="3761308952" sldId="490"/>
            <ac:spMk id="15" creationId="{D97B737C-2FB6-4DE0-D891-17017B8435A2}"/>
          </ac:spMkLst>
        </pc:spChg>
        <pc:spChg chg="add mod">
          <ac:chgData name="Klaus Sig Larsen" userId="11ad89a4-795a-446e-8ff1-598d2f7363ca" providerId="ADAL" clId="{4EE9EF82-C58C-4A19-8DBB-AFAEC6299EF3}" dt="2023-11-27T13:35:52.203" v="1617" actId="1076"/>
          <ac:spMkLst>
            <pc:docMk/>
            <pc:sldMk cId="3761308952" sldId="490"/>
            <ac:spMk id="17" creationId="{80CC9E8B-4259-0135-C84F-0CCDD57FCEB7}"/>
          </ac:spMkLst>
        </pc:spChg>
        <pc:picChg chg="mod">
          <ac:chgData name="Klaus Sig Larsen" userId="11ad89a4-795a-446e-8ff1-598d2f7363ca" providerId="ADAL" clId="{4EE9EF82-C58C-4A19-8DBB-AFAEC6299EF3}" dt="2023-11-27T13:11:55.985" v="1411" actId="688"/>
          <ac:picMkLst>
            <pc:docMk/>
            <pc:sldMk cId="3761308952" sldId="490"/>
            <ac:picMk id="5" creationId="{7D19E789-CA67-0658-D9C8-115B9159F2A3}"/>
          </ac:picMkLst>
        </pc:picChg>
        <pc:picChg chg="add mod">
          <ac:chgData name="Klaus Sig Larsen" userId="11ad89a4-795a-446e-8ff1-598d2f7363ca" providerId="ADAL" clId="{4EE9EF82-C58C-4A19-8DBB-AFAEC6299EF3}" dt="2023-11-27T13:35:50.622" v="1616" actId="1076"/>
          <ac:picMkLst>
            <pc:docMk/>
            <pc:sldMk cId="3761308952" sldId="490"/>
            <ac:picMk id="1026" creationId="{78D686CA-F300-2DAE-B01C-3216EFD73242}"/>
          </ac:picMkLst>
        </pc:picChg>
        <pc:picChg chg="add mod">
          <ac:chgData name="Klaus Sig Larsen" userId="11ad89a4-795a-446e-8ff1-598d2f7363ca" providerId="ADAL" clId="{4EE9EF82-C58C-4A19-8DBB-AFAEC6299EF3}" dt="2023-11-27T13:35:36.138" v="1610" actId="1076"/>
          <ac:picMkLst>
            <pc:docMk/>
            <pc:sldMk cId="3761308952" sldId="490"/>
            <ac:picMk id="1028" creationId="{BB3D54BA-C01D-5A8D-3983-E74B1A4C34D9}"/>
          </ac:picMkLst>
        </pc:picChg>
        <pc:picChg chg="add mod">
          <ac:chgData name="Klaus Sig Larsen" userId="11ad89a4-795a-446e-8ff1-598d2f7363ca" providerId="ADAL" clId="{4EE9EF82-C58C-4A19-8DBB-AFAEC6299EF3}" dt="2023-11-27T13:36:33.366" v="1621" actId="1076"/>
          <ac:picMkLst>
            <pc:docMk/>
            <pc:sldMk cId="3761308952" sldId="490"/>
            <ac:picMk id="1030" creationId="{3312528E-3842-514F-C3C3-FCBAFCE2200B}"/>
          </ac:picMkLst>
        </pc:picChg>
      </pc:sldChg>
      <pc:sldChg chg="addSp delSp modSp add del mod modAnim">
        <pc:chgData name="Klaus Sig Larsen" userId="11ad89a4-795a-446e-8ff1-598d2f7363ca" providerId="ADAL" clId="{4EE9EF82-C58C-4A19-8DBB-AFAEC6299EF3}" dt="2023-12-08T12:36:00.719" v="3460" actId="47"/>
        <pc:sldMkLst>
          <pc:docMk/>
          <pc:sldMk cId="3287295794" sldId="491"/>
        </pc:sldMkLst>
        <pc:spChg chg="add mod">
          <ac:chgData name="Klaus Sig Larsen" userId="11ad89a4-795a-446e-8ff1-598d2f7363ca" providerId="ADAL" clId="{4EE9EF82-C58C-4A19-8DBB-AFAEC6299EF3}" dt="2023-11-27T13:41:09.429" v="1814" actId="1076"/>
          <ac:spMkLst>
            <pc:docMk/>
            <pc:sldMk cId="3287295794" sldId="491"/>
            <ac:spMk id="2" creationId="{8EF01B37-14C7-FB92-A375-EEDC2FABB583}"/>
          </ac:spMkLst>
        </pc:spChg>
        <pc:spChg chg="add mod">
          <ac:chgData name="Klaus Sig Larsen" userId="11ad89a4-795a-446e-8ff1-598d2f7363ca" providerId="ADAL" clId="{4EE9EF82-C58C-4A19-8DBB-AFAEC6299EF3}" dt="2023-11-27T13:47:08.397" v="1855" actId="20577"/>
          <ac:spMkLst>
            <pc:docMk/>
            <pc:sldMk cId="3287295794" sldId="491"/>
            <ac:spMk id="4" creationId="{E73D8CB3-91EE-96BF-9EB2-631BA55E979B}"/>
          </ac:spMkLst>
        </pc:spChg>
        <pc:spChg chg="mod">
          <ac:chgData name="Klaus Sig Larsen" userId="11ad89a4-795a-446e-8ff1-598d2f7363ca" providerId="ADAL" clId="{4EE9EF82-C58C-4A19-8DBB-AFAEC6299EF3}" dt="2023-11-27T13:39:43.407" v="1768" actId="1076"/>
          <ac:spMkLst>
            <pc:docMk/>
            <pc:sldMk cId="3287295794" sldId="491"/>
            <ac:spMk id="6" creationId="{B18C5297-CB22-CFE1-5EB2-7D4272716929}"/>
          </ac:spMkLst>
        </pc:spChg>
        <pc:spChg chg="mod">
          <ac:chgData name="Klaus Sig Larsen" userId="11ad89a4-795a-446e-8ff1-598d2f7363ca" providerId="ADAL" clId="{4EE9EF82-C58C-4A19-8DBB-AFAEC6299EF3}" dt="2023-12-08T12:33:08.323" v="3434" actId="1076"/>
          <ac:spMkLst>
            <pc:docMk/>
            <pc:sldMk cId="3287295794" sldId="491"/>
            <ac:spMk id="8" creationId="{6A7030E5-427F-0C6F-11BC-E8E10DF3ECCB}"/>
          </ac:spMkLst>
        </pc:spChg>
        <pc:spChg chg="mod">
          <ac:chgData name="Klaus Sig Larsen" userId="11ad89a4-795a-446e-8ff1-598d2f7363ca" providerId="ADAL" clId="{4EE9EF82-C58C-4A19-8DBB-AFAEC6299EF3}" dt="2023-11-27T13:39:43.407" v="1768" actId="1076"/>
          <ac:spMkLst>
            <pc:docMk/>
            <pc:sldMk cId="3287295794" sldId="491"/>
            <ac:spMk id="15" creationId="{6A846787-45D8-22AC-8026-A13F3B3EAEE4}"/>
          </ac:spMkLst>
        </pc:spChg>
        <pc:spChg chg="mod">
          <ac:chgData name="Klaus Sig Larsen" userId="11ad89a4-795a-446e-8ff1-598d2f7363ca" providerId="ADAL" clId="{4EE9EF82-C58C-4A19-8DBB-AFAEC6299EF3}" dt="2023-11-27T13:39:43.407" v="1768" actId="1076"/>
          <ac:spMkLst>
            <pc:docMk/>
            <pc:sldMk cId="3287295794" sldId="491"/>
            <ac:spMk id="17" creationId="{DC1CDB7E-D64E-8401-572F-BFAC9FFC85E3}"/>
          </ac:spMkLst>
        </pc:spChg>
        <pc:spChg chg="mod">
          <ac:chgData name="Klaus Sig Larsen" userId="11ad89a4-795a-446e-8ff1-598d2f7363ca" providerId="ADAL" clId="{4EE9EF82-C58C-4A19-8DBB-AFAEC6299EF3}" dt="2023-11-27T13:39:43.407" v="1768" actId="1076"/>
          <ac:spMkLst>
            <pc:docMk/>
            <pc:sldMk cId="3287295794" sldId="491"/>
            <ac:spMk id="18" creationId="{138B5C3C-F705-73A7-2462-B1FE362D9BA2}"/>
          </ac:spMkLst>
        </pc:spChg>
        <pc:spChg chg="mod">
          <ac:chgData name="Klaus Sig Larsen" userId="11ad89a4-795a-446e-8ff1-598d2f7363ca" providerId="ADAL" clId="{4EE9EF82-C58C-4A19-8DBB-AFAEC6299EF3}" dt="2023-11-27T13:39:43.407" v="1768" actId="1076"/>
          <ac:spMkLst>
            <pc:docMk/>
            <pc:sldMk cId="3287295794" sldId="491"/>
            <ac:spMk id="23" creationId="{056B536F-1344-1CBE-5D58-7F0204BBC0B2}"/>
          </ac:spMkLst>
        </pc:spChg>
        <pc:spChg chg="mod">
          <ac:chgData name="Klaus Sig Larsen" userId="11ad89a4-795a-446e-8ff1-598d2f7363ca" providerId="ADAL" clId="{4EE9EF82-C58C-4A19-8DBB-AFAEC6299EF3}" dt="2023-11-27T13:39:43.407" v="1768" actId="1076"/>
          <ac:spMkLst>
            <pc:docMk/>
            <pc:sldMk cId="3287295794" sldId="491"/>
            <ac:spMk id="25" creationId="{C922D96E-CB35-3C55-FFB3-DEB0A3AD262A}"/>
          </ac:spMkLst>
        </pc:spChg>
        <pc:picChg chg="add mod">
          <ac:chgData name="Klaus Sig Larsen" userId="11ad89a4-795a-446e-8ff1-598d2f7363ca" providerId="ADAL" clId="{4EE9EF82-C58C-4A19-8DBB-AFAEC6299EF3}" dt="2023-11-27T13:46:22.408" v="1820" actId="1076"/>
          <ac:picMkLst>
            <pc:docMk/>
            <pc:sldMk cId="3287295794" sldId="491"/>
            <ac:picMk id="3" creationId="{CD0C3875-5A6B-419C-0C8D-0F29670AF189}"/>
          </ac:picMkLst>
        </pc:picChg>
        <pc:picChg chg="mod">
          <ac:chgData name="Klaus Sig Larsen" userId="11ad89a4-795a-446e-8ff1-598d2f7363ca" providerId="ADAL" clId="{4EE9EF82-C58C-4A19-8DBB-AFAEC6299EF3}" dt="2023-11-27T13:39:43.407" v="1768" actId="1076"/>
          <ac:picMkLst>
            <pc:docMk/>
            <pc:sldMk cId="3287295794" sldId="491"/>
            <ac:picMk id="14" creationId="{FB9770D6-836C-2D9D-E6E7-ADA022C76E62}"/>
          </ac:picMkLst>
        </pc:picChg>
        <pc:picChg chg="mod">
          <ac:chgData name="Klaus Sig Larsen" userId="11ad89a4-795a-446e-8ff1-598d2f7363ca" providerId="ADAL" clId="{4EE9EF82-C58C-4A19-8DBB-AFAEC6299EF3}" dt="2023-11-27T13:39:43.407" v="1768" actId="1076"/>
          <ac:picMkLst>
            <pc:docMk/>
            <pc:sldMk cId="3287295794" sldId="491"/>
            <ac:picMk id="21" creationId="{1A12FAA3-3FC1-3A3F-D9C1-C46725A6CA0C}"/>
          </ac:picMkLst>
        </pc:picChg>
        <pc:picChg chg="mod">
          <ac:chgData name="Klaus Sig Larsen" userId="11ad89a4-795a-446e-8ff1-598d2f7363ca" providerId="ADAL" clId="{4EE9EF82-C58C-4A19-8DBB-AFAEC6299EF3}" dt="2023-11-27T13:39:43.407" v="1768" actId="1076"/>
          <ac:picMkLst>
            <pc:docMk/>
            <pc:sldMk cId="3287295794" sldId="491"/>
            <ac:picMk id="24" creationId="{0C77D5DC-7FC9-3ADE-870A-28D7D5810F8D}"/>
          </ac:picMkLst>
        </pc:picChg>
        <pc:picChg chg="del mod">
          <ac:chgData name="Klaus Sig Larsen" userId="11ad89a4-795a-446e-8ff1-598d2f7363ca" providerId="ADAL" clId="{4EE9EF82-C58C-4A19-8DBB-AFAEC6299EF3}" dt="2023-11-27T13:39:34.414" v="1767" actId="478"/>
          <ac:picMkLst>
            <pc:docMk/>
            <pc:sldMk cId="3287295794" sldId="491"/>
            <ac:picMk id="27" creationId="{67B531FF-5AD4-90D9-647F-4939DE695F8D}"/>
          </ac:picMkLst>
        </pc:picChg>
      </pc:sldChg>
      <pc:sldChg chg="addSp delSp modSp mod delAnim modAnim">
        <pc:chgData name="Klaus Sig Larsen" userId="11ad89a4-795a-446e-8ff1-598d2f7363ca" providerId="ADAL" clId="{4EE9EF82-C58C-4A19-8DBB-AFAEC6299EF3}" dt="2023-12-19T09:41:37.233" v="4966" actId="14100"/>
        <pc:sldMkLst>
          <pc:docMk/>
          <pc:sldMk cId="201094732" sldId="492"/>
        </pc:sldMkLst>
        <pc:spChg chg="mod">
          <ac:chgData name="Klaus Sig Larsen" userId="11ad89a4-795a-446e-8ff1-598d2f7363ca" providerId="ADAL" clId="{4EE9EF82-C58C-4A19-8DBB-AFAEC6299EF3}" dt="2023-12-08T12:36:11.657" v="3461" actId="113"/>
          <ac:spMkLst>
            <pc:docMk/>
            <pc:sldMk cId="201094732" sldId="492"/>
            <ac:spMk id="2" creationId="{7EB34172-DDF9-CEBC-4550-39210A045FB3}"/>
          </ac:spMkLst>
        </pc:spChg>
        <pc:spChg chg="del mod">
          <ac:chgData name="Klaus Sig Larsen" userId="11ad89a4-795a-446e-8ff1-598d2f7363ca" providerId="ADAL" clId="{4EE9EF82-C58C-4A19-8DBB-AFAEC6299EF3}" dt="2023-12-08T12:24:14.973" v="3158" actId="478"/>
          <ac:spMkLst>
            <pc:docMk/>
            <pc:sldMk cId="201094732" sldId="492"/>
            <ac:spMk id="3" creationId="{CF336FEE-21DD-B535-493E-22B34BB3393E}"/>
          </ac:spMkLst>
        </pc:spChg>
        <pc:spChg chg="add mod">
          <ac:chgData name="Klaus Sig Larsen" userId="11ad89a4-795a-446e-8ff1-598d2f7363ca" providerId="ADAL" clId="{4EE9EF82-C58C-4A19-8DBB-AFAEC6299EF3}" dt="2023-12-19T09:41:37.233" v="4966" actId="14100"/>
          <ac:spMkLst>
            <pc:docMk/>
            <pc:sldMk cId="201094732" sldId="492"/>
            <ac:spMk id="5" creationId="{323ACAFB-7777-042D-2499-11D621056BF0}"/>
          </ac:spMkLst>
        </pc:spChg>
        <pc:spChg chg="add mod">
          <ac:chgData name="Klaus Sig Larsen" userId="11ad89a4-795a-446e-8ff1-598d2f7363ca" providerId="ADAL" clId="{4EE9EF82-C58C-4A19-8DBB-AFAEC6299EF3}" dt="2023-12-08T13:14:03.027" v="4310" actId="207"/>
          <ac:spMkLst>
            <pc:docMk/>
            <pc:sldMk cId="201094732" sldId="492"/>
            <ac:spMk id="6" creationId="{108C595B-8D98-C4AB-DA84-56161307E99A}"/>
          </ac:spMkLst>
        </pc:spChg>
        <pc:spChg chg="add mod">
          <ac:chgData name="Klaus Sig Larsen" userId="11ad89a4-795a-446e-8ff1-598d2f7363ca" providerId="ADAL" clId="{4EE9EF82-C58C-4A19-8DBB-AFAEC6299EF3}" dt="2023-12-08T13:14:03.027" v="4310" actId="207"/>
          <ac:spMkLst>
            <pc:docMk/>
            <pc:sldMk cId="201094732" sldId="492"/>
            <ac:spMk id="7" creationId="{4CC59641-76F3-22C4-207F-00E82C6B5DEF}"/>
          </ac:spMkLst>
        </pc:spChg>
        <pc:spChg chg="add mod">
          <ac:chgData name="Klaus Sig Larsen" userId="11ad89a4-795a-446e-8ff1-598d2f7363ca" providerId="ADAL" clId="{4EE9EF82-C58C-4A19-8DBB-AFAEC6299EF3}" dt="2023-12-08T13:13:57.020" v="4305" actId="207"/>
          <ac:spMkLst>
            <pc:docMk/>
            <pc:sldMk cId="201094732" sldId="492"/>
            <ac:spMk id="8" creationId="{8D7D9FCB-3FC6-7F63-6E49-D9434E3103FE}"/>
          </ac:spMkLst>
        </pc:spChg>
        <pc:spChg chg="add mod">
          <ac:chgData name="Klaus Sig Larsen" userId="11ad89a4-795a-446e-8ff1-598d2f7363ca" providerId="ADAL" clId="{4EE9EF82-C58C-4A19-8DBB-AFAEC6299EF3}" dt="2023-12-18T07:57:16.815" v="4950" actId="20577"/>
          <ac:spMkLst>
            <pc:docMk/>
            <pc:sldMk cId="201094732" sldId="492"/>
            <ac:spMk id="9" creationId="{A41BB652-3633-D7FB-6878-0B2F3EC2BF03}"/>
          </ac:spMkLst>
        </pc:spChg>
        <pc:spChg chg="add mod">
          <ac:chgData name="Klaus Sig Larsen" userId="11ad89a4-795a-446e-8ff1-598d2f7363ca" providerId="ADAL" clId="{4EE9EF82-C58C-4A19-8DBB-AFAEC6299EF3}" dt="2023-12-08T13:13:57.020" v="4305" actId="207"/>
          <ac:spMkLst>
            <pc:docMk/>
            <pc:sldMk cId="201094732" sldId="492"/>
            <ac:spMk id="10" creationId="{8119A25B-BE34-CF5A-BF6D-FF12E65292A1}"/>
          </ac:spMkLst>
        </pc:spChg>
        <pc:spChg chg="add mod">
          <ac:chgData name="Klaus Sig Larsen" userId="11ad89a4-795a-446e-8ff1-598d2f7363ca" providerId="ADAL" clId="{4EE9EF82-C58C-4A19-8DBB-AFAEC6299EF3}" dt="2023-12-08T13:13:57.020" v="4305" actId="207"/>
          <ac:spMkLst>
            <pc:docMk/>
            <pc:sldMk cId="201094732" sldId="492"/>
            <ac:spMk id="11" creationId="{4B31E9A5-E4E4-9BCE-7D68-F09A0EE8A711}"/>
          </ac:spMkLst>
        </pc:spChg>
        <pc:spChg chg="add mod">
          <ac:chgData name="Klaus Sig Larsen" userId="11ad89a4-795a-446e-8ff1-598d2f7363ca" providerId="ADAL" clId="{4EE9EF82-C58C-4A19-8DBB-AFAEC6299EF3}" dt="2023-12-08T12:25:10.332" v="3207" actId="1076"/>
          <ac:spMkLst>
            <pc:docMk/>
            <pc:sldMk cId="201094732" sldId="492"/>
            <ac:spMk id="12" creationId="{E2C3D053-CBB2-7454-A175-B2C15CA36FA1}"/>
          </ac:spMkLst>
        </pc:spChg>
        <pc:spChg chg="add mod">
          <ac:chgData name="Klaus Sig Larsen" userId="11ad89a4-795a-446e-8ff1-598d2f7363ca" providerId="ADAL" clId="{4EE9EF82-C58C-4A19-8DBB-AFAEC6299EF3}" dt="2023-12-08T13:12:21.797" v="4265" actId="20577"/>
          <ac:spMkLst>
            <pc:docMk/>
            <pc:sldMk cId="201094732" sldId="492"/>
            <ac:spMk id="14" creationId="{018F1846-6FC7-0C38-376D-4FD49426A097}"/>
          </ac:spMkLst>
        </pc:spChg>
        <pc:spChg chg="add mod">
          <ac:chgData name="Klaus Sig Larsen" userId="11ad89a4-795a-446e-8ff1-598d2f7363ca" providerId="ADAL" clId="{4EE9EF82-C58C-4A19-8DBB-AFAEC6299EF3}" dt="2023-12-11T11:49:46.855" v="4494" actId="571"/>
          <ac:spMkLst>
            <pc:docMk/>
            <pc:sldMk cId="201094732" sldId="492"/>
            <ac:spMk id="17" creationId="{918BF4C1-FF44-2F64-D4FC-2D8CA04475A5}"/>
          </ac:spMkLst>
        </pc:spChg>
        <pc:spChg chg="add mod">
          <ac:chgData name="Klaus Sig Larsen" userId="11ad89a4-795a-446e-8ff1-598d2f7363ca" providerId="ADAL" clId="{4EE9EF82-C58C-4A19-8DBB-AFAEC6299EF3}" dt="2023-12-11T11:49:46.855" v="4494" actId="571"/>
          <ac:spMkLst>
            <pc:docMk/>
            <pc:sldMk cId="201094732" sldId="492"/>
            <ac:spMk id="18" creationId="{D1D7C0D5-2C11-4A51-F41E-0A2A0D24066B}"/>
          </ac:spMkLst>
        </pc:spChg>
        <pc:spChg chg="add mod">
          <ac:chgData name="Klaus Sig Larsen" userId="11ad89a4-795a-446e-8ff1-598d2f7363ca" providerId="ADAL" clId="{4EE9EF82-C58C-4A19-8DBB-AFAEC6299EF3}" dt="2023-12-11T11:49:46.855" v="4494" actId="571"/>
          <ac:spMkLst>
            <pc:docMk/>
            <pc:sldMk cId="201094732" sldId="492"/>
            <ac:spMk id="19" creationId="{B3312D69-7AE8-D82E-DA0A-D118E863AEA9}"/>
          </ac:spMkLst>
        </pc:spChg>
        <pc:graphicFrameChg chg="del mod">
          <ac:chgData name="Klaus Sig Larsen" userId="11ad89a4-795a-446e-8ff1-598d2f7363ca" providerId="ADAL" clId="{4EE9EF82-C58C-4A19-8DBB-AFAEC6299EF3}" dt="2023-12-08T12:24:13.700" v="3157" actId="478"/>
          <ac:graphicFrameMkLst>
            <pc:docMk/>
            <pc:sldMk cId="201094732" sldId="492"/>
            <ac:graphicFrameMk id="4" creationId="{9EEF036E-3448-18D2-A966-6A05B3516F3F}"/>
          </ac:graphicFrameMkLst>
        </pc:graphicFrameChg>
        <pc:picChg chg="add mod">
          <ac:chgData name="Klaus Sig Larsen" userId="11ad89a4-795a-446e-8ff1-598d2f7363ca" providerId="ADAL" clId="{4EE9EF82-C58C-4A19-8DBB-AFAEC6299EF3}" dt="2023-12-08T12:26:08.434" v="3240" actId="1076"/>
          <ac:picMkLst>
            <pc:docMk/>
            <pc:sldMk cId="201094732" sldId="492"/>
            <ac:picMk id="13" creationId="{E498CAE1-3A83-1AFE-E2C2-44537B42BE3F}"/>
          </ac:picMkLst>
        </pc:picChg>
        <pc:picChg chg="add mod">
          <ac:chgData name="Klaus Sig Larsen" userId="11ad89a4-795a-446e-8ff1-598d2f7363ca" providerId="ADAL" clId="{4EE9EF82-C58C-4A19-8DBB-AFAEC6299EF3}" dt="2023-12-08T12:25:51.552" v="3236" actId="1035"/>
          <ac:picMkLst>
            <pc:docMk/>
            <pc:sldMk cId="201094732" sldId="492"/>
            <ac:picMk id="15" creationId="{FBE4C940-A3C2-612F-A6F8-741B73DE33A4}"/>
          </ac:picMkLst>
        </pc:picChg>
        <pc:picChg chg="add mod">
          <ac:chgData name="Klaus Sig Larsen" userId="11ad89a4-795a-446e-8ff1-598d2f7363ca" providerId="ADAL" clId="{4EE9EF82-C58C-4A19-8DBB-AFAEC6299EF3}" dt="2023-12-08T12:27:15.814" v="3379" actId="1038"/>
          <ac:picMkLst>
            <pc:docMk/>
            <pc:sldMk cId="201094732" sldId="492"/>
            <ac:picMk id="16" creationId="{8DE14114-79E6-3A5E-8393-8C281C424875}"/>
          </ac:picMkLst>
        </pc:picChg>
      </pc:sldChg>
      <pc:sldChg chg="add del setBg">
        <pc:chgData name="Klaus Sig Larsen" userId="11ad89a4-795a-446e-8ff1-598d2f7363ca" providerId="ADAL" clId="{4EE9EF82-C58C-4A19-8DBB-AFAEC6299EF3}" dt="2023-11-27T14:18:29.440" v="2302"/>
        <pc:sldMkLst>
          <pc:docMk/>
          <pc:sldMk cId="1464252135" sldId="492"/>
        </pc:sldMkLst>
      </pc:sldChg>
      <pc:sldChg chg="add del setBg">
        <pc:chgData name="Klaus Sig Larsen" userId="11ad89a4-795a-446e-8ff1-598d2f7363ca" providerId="ADAL" clId="{4EE9EF82-C58C-4A19-8DBB-AFAEC6299EF3}" dt="2023-11-27T14:01:54.875" v="1881"/>
        <pc:sldMkLst>
          <pc:docMk/>
          <pc:sldMk cId="2210717081" sldId="492"/>
        </pc:sldMkLst>
      </pc:sldChg>
      <pc:sldChg chg="addSp delSp modSp add del mod modAnim">
        <pc:chgData name="Klaus Sig Larsen" userId="11ad89a4-795a-446e-8ff1-598d2f7363ca" providerId="ADAL" clId="{4EE9EF82-C58C-4A19-8DBB-AFAEC6299EF3}" dt="2023-12-19T10:01:46.153" v="5145" actId="20577"/>
        <pc:sldMkLst>
          <pc:docMk/>
          <pc:sldMk cId="848764903" sldId="493"/>
        </pc:sldMkLst>
        <pc:spChg chg="del mod">
          <ac:chgData name="Klaus Sig Larsen" userId="11ad89a4-795a-446e-8ff1-598d2f7363ca" providerId="ADAL" clId="{4EE9EF82-C58C-4A19-8DBB-AFAEC6299EF3}" dt="2023-12-08T12:14:53.574" v="2887" actId="478"/>
          <ac:spMkLst>
            <pc:docMk/>
            <pc:sldMk cId="848764903" sldId="493"/>
            <ac:spMk id="2" creationId="{43E530CA-FFE6-0E4B-90B9-D8BC9DC21CF1}"/>
          </ac:spMkLst>
        </pc:spChg>
        <pc:spChg chg="add del mod">
          <ac:chgData name="Klaus Sig Larsen" userId="11ad89a4-795a-446e-8ff1-598d2f7363ca" providerId="ADAL" clId="{4EE9EF82-C58C-4A19-8DBB-AFAEC6299EF3}" dt="2023-12-08T12:14:56.023" v="2888" actId="478"/>
          <ac:spMkLst>
            <pc:docMk/>
            <pc:sldMk cId="848764903" sldId="493"/>
            <ac:spMk id="9" creationId="{CE5D5558-952B-C394-1B99-EECCC9393F56}"/>
          </ac:spMkLst>
        </pc:spChg>
        <pc:spChg chg="add del mod">
          <ac:chgData name="Klaus Sig Larsen" userId="11ad89a4-795a-446e-8ff1-598d2f7363ca" providerId="ADAL" clId="{4EE9EF82-C58C-4A19-8DBB-AFAEC6299EF3}" dt="2023-12-08T12:15:03.322" v="2893" actId="478"/>
          <ac:spMkLst>
            <pc:docMk/>
            <pc:sldMk cId="848764903" sldId="493"/>
            <ac:spMk id="11" creationId="{FC720B6E-1769-B68A-A612-8771DE96CC66}"/>
          </ac:spMkLst>
        </pc:spChg>
        <pc:spChg chg="add del mod">
          <ac:chgData name="Klaus Sig Larsen" userId="11ad89a4-795a-446e-8ff1-598d2f7363ca" providerId="ADAL" clId="{4EE9EF82-C58C-4A19-8DBB-AFAEC6299EF3}" dt="2023-12-08T12:15:20.538" v="2897"/>
          <ac:spMkLst>
            <pc:docMk/>
            <pc:sldMk cId="848764903" sldId="493"/>
            <ac:spMk id="12" creationId="{3F04AFCC-DA9E-DA62-88F2-0D40BA54A370}"/>
          </ac:spMkLst>
        </pc:spChg>
        <pc:spChg chg="add del mod">
          <ac:chgData name="Klaus Sig Larsen" userId="11ad89a4-795a-446e-8ff1-598d2f7363ca" providerId="ADAL" clId="{4EE9EF82-C58C-4A19-8DBB-AFAEC6299EF3}" dt="2023-12-08T12:15:20.538" v="2897"/>
          <ac:spMkLst>
            <pc:docMk/>
            <pc:sldMk cId="848764903" sldId="493"/>
            <ac:spMk id="14" creationId="{DFC88AE4-FA43-A644-A466-9481ACBBD33D}"/>
          </ac:spMkLst>
        </pc:spChg>
        <pc:spChg chg="add del mod">
          <ac:chgData name="Klaus Sig Larsen" userId="11ad89a4-795a-446e-8ff1-598d2f7363ca" providerId="ADAL" clId="{4EE9EF82-C58C-4A19-8DBB-AFAEC6299EF3}" dt="2023-12-08T12:15:20.538" v="2897"/>
          <ac:spMkLst>
            <pc:docMk/>
            <pc:sldMk cId="848764903" sldId="493"/>
            <ac:spMk id="16" creationId="{B6F1DC33-0795-A02D-EEA6-9B656ABB4978}"/>
          </ac:spMkLst>
        </pc:spChg>
        <pc:spChg chg="add del mod">
          <ac:chgData name="Klaus Sig Larsen" userId="11ad89a4-795a-446e-8ff1-598d2f7363ca" providerId="ADAL" clId="{4EE9EF82-C58C-4A19-8DBB-AFAEC6299EF3}" dt="2023-12-08T12:15:20.538" v="2897"/>
          <ac:spMkLst>
            <pc:docMk/>
            <pc:sldMk cId="848764903" sldId="493"/>
            <ac:spMk id="17" creationId="{4E0B99E3-9E9E-0AC7-1FCA-94D245F3D2C5}"/>
          </ac:spMkLst>
        </pc:spChg>
        <pc:spChg chg="add del mod">
          <ac:chgData name="Klaus Sig Larsen" userId="11ad89a4-795a-446e-8ff1-598d2f7363ca" providerId="ADAL" clId="{4EE9EF82-C58C-4A19-8DBB-AFAEC6299EF3}" dt="2023-12-08T12:15:20.538" v="2897"/>
          <ac:spMkLst>
            <pc:docMk/>
            <pc:sldMk cId="848764903" sldId="493"/>
            <ac:spMk id="18" creationId="{D9C075A8-364C-E885-308C-84E73DB5980D}"/>
          </ac:spMkLst>
        </pc:spChg>
        <pc:spChg chg="add del mod">
          <ac:chgData name="Klaus Sig Larsen" userId="11ad89a4-795a-446e-8ff1-598d2f7363ca" providerId="ADAL" clId="{4EE9EF82-C58C-4A19-8DBB-AFAEC6299EF3}" dt="2023-12-08T12:15:20.538" v="2897"/>
          <ac:spMkLst>
            <pc:docMk/>
            <pc:sldMk cId="848764903" sldId="493"/>
            <ac:spMk id="19" creationId="{4B918002-53F7-BD92-BBB6-8050C0B1CC05}"/>
          </ac:spMkLst>
        </pc:spChg>
        <pc:spChg chg="add mod">
          <ac:chgData name="Klaus Sig Larsen" userId="11ad89a4-795a-446e-8ff1-598d2f7363ca" providerId="ADAL" clId="{4EE9EF82-C58C-4A19-8DBB-AFAEC6299EF3}" dt="2023-12-19T09:40:42.434" v="4957" actId="207"/>
          <ac:spMkLst>
            <pc:docMk/>
            <pc:sldMk cId="848764903" sldId="493"/>
            <ac:spMk id="20" creationId="{DE2F863D-8628-EE02-1A75-5D447C0C5787}"/>
          </ac:spMkLst>
        </pc:spChg>
        <pc:spChg chg="del">
          <ac:chgData name="Klaus Sig Larsen" userId="11ad89a4-795a-446e-8ff1-598d2f7363ca" providerId="ADAL" clId="{4EE9EF82-C58C-4A19-8DBB-AFAEC6299EF3}" dt="2023-12-08T12:14:57.733" v="2890" actId="478"/>
          <ac:spMkLst>
            <pc:docMk/>
            <pc:sldMk cId="848764903" sldId="493"/>
            <ac:spMk id="21" creationId="{C07D1AE6-C0B5-D84A-0E89-4CB3EEE03D15}"/>
          </ac:spMkLst>
        </pc:spChg>
        <pc:spChg chg="mod">
          <ac:chgData name="Klaus Sig Larsen" userId="11ad89a4-795a-446e-8ff1-598d2f7363ca" providerId="ADAL" clId="{4EE9EF82-C58C-4A19-8DBB-AFAEC6299EF3}" dt="2023-12-08T12:15:01.501" v="2892" actId="6549"/>
          <ac:spMkLst>
            <pc:docMk/>
            <pc:sldMk cId="848764903" sldId="493"/>
            <ac:spMk id="24" creationId="{DF51ED3E-F10B-9A0E-8DB5-8172E1192C96}"/>
          </ac:spMkLst>
        </pc:spChg>
        <pc:spChg chg="add del mod">
          <ac:chgData name="Klaus Sig Larsen" userId="11ad89a4-795a-446e-8ff1-598d2f7363ca" providerId="ADAL" clId="{4EE9EF82-C58C-4A19-8DBB-AFAEC6299EF3}" dt="2023-12-08T13:24:45.415" v="4490" actId="478"/>
          <ac:spMkLst>
            <pc:docMk/>
            <pc:sldMk cId="848764903" sldId="493"/>
            <ac:spMk id="31" creationId="{E171FD43-3C7C-4353-B591-C062DEDFD849}"/>
          </ac:spMkLst>
        </pc:spChg>
        <pc:spChg chg="add del mod">
          <ac:chgData name="Klaus Sig Larsen" userId="11ad89a4-795a-446e-8ff1-598d2f7363ca" providerId="ADAL" clId="{4EE9EF82-C58C-4A19-8DBB-AFAEC6299EF3}" dt="2023-12-08T13:24:46.954" v="4491" actId="478"/>
          <ac:spMkLst>
            <pc:docMk/>
            <pc:sldMk cId="848764903" sldId="493"/>
            <ac:spMk id="33" creationId="{4C8F697D-AD2B-6C40-DC10-35C503CC5D16}"/>
          </ac:spMkLst>
        </pc:spChg>
        <pc:spChg chg="add mod">
          <ac:chgData name="Klaus Sig Larsen" userId="11ad89a4-795a-446e-8ff1-598d2f7363ca" providerId="ADAL" clId="{4EE9EF82-C58C-4A19-8DBB-AFAEC6299EF3}" dt="2023-12-08T12:15:31.530" v="2900" actId="1076"/>
          <ac:spMkLst>
            <pc:docMk/>
            <pc:sldMk cId="848764903" sldId="493"/>
            <ac:spMk id="34" creationId="{FEAAB089-10F8-6E50-350F-73B3DF172CA5}"/>
          </ac:spMkLst>
        </pc:spChg>
        <pc:spChg chg="add mod">
          <ac:chgData name="Klaus Sig Larsen" userId="11ad89a4-795a-446e-8ff1-598d2f7363ca" providerId="ADAL" clId="{4EE9EF82-C58C-4A19-8DBB-AFAEC6299EF3}" dt="2023-12-19T10:01:37.369" v="5140" actId="20577"/>
          <ac:spMkLst>
            <pc:docMk/>
            <pc:sldMk cId="848764903" sldId="493"/>
            <ac:spMk id="35" creationId="{0415293B-D17C-1F3D-A71B-8629291A9408}"/>
          </ac:spMkLst>
        </pc:spChg>
        <pc:spChg chg="add mod">
          <ac:chgData name="Klaus Sig Larsen" userId="11ad89a4-795a-446e-8ff1-598d2f7363ca" providerId="ADAL" clId="{4EE9EF82-C58C-4A19-8DBB-AFAEC6299EF3}" dt="2023-12-19T10:01:46.153" v="5145" actId="20577"/>
          <ac:spMkLst>
            <pc:docMk/>
            <pc:sldMk cId="848764903" sldId="493"/>
            <ac:spMk id="36" creationId="{B0FD5A48-E53D-0A91-41CE-E3A7C2051721}"/>
          </ac:spMkLst>
        </pc:spChg>
        <pc:grpChg chg="del">
          <ac:chgData name="Klaus Sig Larsen" userId="11ad89a4-795a-446e-8ff1-598d2f7363ca" providerId="ADAL" clId="{4EE9EF82-C58C-4A19-8DBB-AFAEC6299EF3}" dt="2023-12-08T12:14:58.678" v="2891" actId="478"/>
          <ac:grpSpMkLst>
            <pc:docMk/>
            <pc:sldMk cId="848764903" sldId="493"/>
            <ac:grpSpMk id="3" creationId="{BA9F4589-91B8-5AFD-7A5A-A41C90A49AC9}"/>
          </ac:grpSpMkLst>
        </pc:grpChg>
        <pc:grpChg chg="del">
          <ac:chgData name="Klaus Sig Larsen" userId="11ad89a4-795a-446e-8ff1-598d2f7363ca" providerId="ADAL" clId="{4EE9EF82-C58C-4A19-8DBB-AFAEC6299EF3}" dt="2023-12-08T12:15:03.322" v="2893" actId="478"/>
          <ac:grpSpMkLst>
            <pc:docMk/>
            <pc:sldMk cId="848764903" sldId="493"/>
            <ac:grpSpMk id="4" creationId="{188AA900-242D-ABDF-A12F-95FE3FDB8B59}"/>
          </ac:grpSpMkLst>
        </pc:grpChg>
        <pc:grpChg chg="del">
          <ac:chgData name="Klaus Sig Larsen" userId="11ad89a4-795a-446e-8ff1-598d2f7363ca" providerId="ADAL" clId="{4EE9EF82-C58C-4A19-8DBB-AFAEC6299EF3}" dt="2023-12-08T12:15:03.322" v="2893" actId="478"/>
          <ac:grpSpMkLst>
            <pc:docMk/>
            <pc:sldMk cId="848764903" sldId="493"/>
            <ac:grpSpMk id="5" creationId="{C660F80F-4BB3-9C36-DED7-8EF5635B39C5}"/>
          </ac:grpSpMkLst>
        </pc:grpChg>
        <pc:grpChg chg="del">
          <ac:chgData name="Klaus Sig Larsen" userId="11ad89a4-795a-446e-8ff1-598d2f7363ca" providerId="ADAL" clId="{4EE9EF82-C58C-4A19-8DBB-AFAEC6299EF3}" dt="2023-12-08T12:15:03.322" v="2893" actId="478"/>
          <ac:grpSpMkLst>
            <pc:docMk/>
            <pc:sldMk cId="848764903" sldId="493"/>
            <ac:grpSpMk id="6" creationId="{5B043A64-3104-31A4-669F-1800F3FA3938}"/>
          </ac:grpSpMkLst>
        </pc:grpChg>
        <pc:picChg chg="del">
          <ac:chgData name="Klaus Sig Larsen" userId="11ad89a4-795a-446e-8ff1-598d2f7363ca" providerId="ADAL" clId="{4EE9EF82-C58C-4A19-8DBB-AFAEC6299EF3}" dt="2023-12-08T12:14:56.713" v="2889" actId="478"/>
          <ac:picMkLst>
            <pc:docMk/>
            <pc:sldMk cId="848764903" sldId="493"/>
            <ac:picMk id="8" creationId="{F4D15D43-4EE9-2939-DF39-48E8F47E2B62}"/>
          </ac:picMkLst>
        </pc:picChg>
        <pc:picChg chg="add del mod">
          <ac:chgData name="Klaus Sig Larsen" userId="11ad89a4-795a-446e-8ff1-598d2f7363ca" providerId="ADAL" clId="{4EE9EF82-C58C-4A19-8DBB-AFAEC6299EF3}" dt="2023-12-08T12:15:20.538" v="2897"/>
          <ac:picMkLst>
            <pc:docMk/>
            <pc:sldMk cId="848764903" sldId="493"/>
            <ac:picMk id="13" creationId="{0E6E8BFF-192E-48F9-C180-6868303DB1D5}"/>
          </ac:picMkLst>
        </pc:picChg>
        <pc:picChg chg="add del mod">
          <ac:chgData name="Klaus Sig Larsen" userId="11ad89a4-795a-446e-8ff1-598d2f7363ca" providerId="ADAL" clId="{4EE9EF82-C58C-4A19-8DBB-AFAEC6299EF3}" dt="2023-12-08T12:15:20.538" v="2897"/>
          <ac:picMkLst>
            <pc:docMk/>
            <pc:sldMk cId="848764903" sldId="493"/>
            <ac:picMk id="15" creationId="{1FA1F267-F3D1-1A6A-821F-9F1AD0CE7DC9}"/>
          </ac:picMkLst>
        </pc:picChg>
        <pc:picChg chg="add del mod">
          <ac:chgData name="Klaus Sig Larsen" userId="11ad89a4-795a-446e-8ff1-598d2f7363ca" providerId="ADAL" clId="{4EE9EF82-C58C-4A19-8DBB-AFAEC6299EF3}" dt="2023-12-08T12:15:27.998" v="2899" actId="478"/>
          <ac:picMkLst>
            <pc:docMk/>
            <pc:sldMk cId="848764903" sldId="493"/>
            <ac:picMk id="30" creationId="{AE53DC13-C6B3-18C7-2A6E-B0BF770E0D78}"/>
          </ac:picMkLst>
        </pc:picChg>
        <pc:picChg chg="add del mod">
          <ac:chgData name="Klaus Sig Larsen" userId="11ad89a4-795a-446e-8ff1-598d2f7363ca" providerId="ADAL" clId="{4EE9EF82-C58C-4A19-8DBB-AFAEC6299EF3}" dt="2023-12-08T13:24:47.786" v="4492" actId="478"/>
          <ac:picMkLst>
            <pc:docMk/>
            <pc:sldMk cId="848764903" sldId="493"/>
            <ac:picMk id="32" creationId="{22BFFB07-83C0-ED95-6C2A-1CF2E4FBF327}"/>
          </ac:picMkLst>
        </pc:picChg>
      </pc:sldChg>
      <pc:sldChg chg="new del">
        <pc:chgData name="Klaus Sig Larsen" userId="11ad89a4-795a-446e-8ff1-598d2f7363ca" providerId="ADAL" clId="{4EE9EF82-C58C-4A19-8DBB-AFAEC6299EF3}" dt="2023-12-08T12:14:35.174" v="2886" actId="47"/>
        <pc:sldMkLst>
          <pc:docMk/>
          <pc:sldMk cId="1451496468" sldId="493"/>
        </pc:sldMkLst>
      </pc:sldChg>
      <pc:sldChg chg="addSp delSp modSp new mod delAnim modAnim">
        <pc:chgData name="Klaus Sig Larsen" userId="11ad89a4-795a-446e-8ff1-598d2f7363ca" providerId="ADAL" clId="{4EE9EF82-C58C-4A19-8DBB-AFAEC6299EF3}" dt="2023-12-08T12:31:37.987" v="3425" actId="478"/>
        <pc:sldMkLst>
          <pc:docMk/>
          <pc:sldMk cId="2159740270" sldId="494"/>
        </pc:sldMkLst>
        <pc:spChg chg="mod">
          <ac:chgData name="Klaus Sig Larsen" userId="11ad89a4-795a-446e-8ff1-598d2f7363ca" providerId="ADAL" clId="{4EE9EF82-C58C-4A19-8DBB-AFAEC6299EF3}" dt="2023-12-08T12:19:15.798" v="2945" actId="1076"/>
          <ac:spMkLst>
            <pc:docMk/>
            <pc:sldMk cId="2159740270" sldId="494"/>
            <ac:spMk id="2" creationId="{977C8A95-2A31-0F7B-72C4-49114061DA15}"/>
          </ac:spMkLst>
        </pc:spChg>
        <pc:spChg chg="del mod">
          <ac:chgData name="Klaus Sig Larsen" userId="11ad89a4-795a-446e-8ff1-598d2f7363ca" providerId="ADAL" clId="{4EE9EF82-C58C-4A19-8DBB-AFAEC6299EF3}" dt="2023-12-08T12:29:38.665" v="3408" actId="478"/>
          <ac:spMkLst>
            <pc:docMk/>
            <pc:sldMk cId="2159740270" sldId="494"/>
            <ac:spMk id="3" creationId="{32F1F63D-5C44-EDB4-D324-EBF75D76E68C}"/>
          </ac:spMkLst>
        </pc:spChg>
        <pc:spChg chg="add mod">
          <ac:chgData name="Klaus Sig Larsen" userId="11ad89a4-795a-446e-8ff1-598d2f7363ca" providerId="ADAL" clId="{4EE9EF82-C58C-4A19-8DBB-AFAEC6299EF3}" dt="2023-12-08T12:30:25.784" v="3417" actId="1076"/>
          <ac:spMkLst>
            <pc:docMk/>
            <pc:sldMk cId="2159740270" sldId="494"/>
            <ac:spMk id="5" creationId="{95612267-5F37-11D9-CC9A-AD29F53A826D}"/>
          </ac:spMkLst>
        </pc:spChg>
        <pc:spChg chg="add mod">
          <ac:chgData name="Klaus Sig Larsen" userId="11ad89a4-795a-446e-8ff1-598d2f7363ca" providerId="ADAL" clId="{4EE9EF82-C58C-4A19-8DBB-AFAEC6299EF3}" dt="2023-12-08T12:30:28.217" v="3418" actId="1076"/>
          <ac:spMkLst>
            <pc:docMk/>
            <pc:sldMk cId="2159740270" sldId="494"/>
            <ac:spMk id="7" creationId="{428B41FA-2655-BBF3-799F-D67C9F7D9C8D}"/>
          </ac:spMkLst>
        </pc:spChg>
        <pc:spChg chg="add mod">
          <ac:chgData name="Klaus Sig Larsen" userId="11ad89a4-795a-446e-8ff1-598d2f7363ca" providerId="ADAL" clId="{4EE9EF82-C58C-4A19-8DBB-AFAEC6299EF3}" dt="2023-12-08T12:30:16.747" v="3416" actId="14100"/>
          <ac:spMkLst>
            <pc:docMk/>
            <pc:sldMk cId="2159740270" sldId="494"/>
            <ac:spMk id="9" creationId="{8018E6EB-EDD8-3C90-970C-193BBE9820BA}"/>
          </ac:spMkLst>
        </pc:spChg>
        <pc:spChg chg="add mod">
          <ac:chgData name="Klaus Sig Larsen" userId="11ad89a4-795a-446e-8ff1-598d2f7363ca" providerId="ADAL" clId="{4EE9EF82-C58C-4A19-8DBB-AFAEC6299EF3}" dt="2023-12-08T12:29:57.664" v="3413" actId="14100"/>
          <ac:spMkLst>
            <pc:docMk/>
            <pc:sldMk cId="2159740270" sldId="494"/>
            <ac:spMk id="11" creationId="{BBD8642A-4F21-F1A3-A1DC-068486A4690B}"/>
          </ac:spMkLst>
        </pc:spChg>
        <pc:spChg chg="add del mod">
          <ac:chgData name="Klaus Sig Larsen" userId="11ad89a4-795a-446e-8ff1-598d2f7363ca" providerId="ADAL" clId="{4EE9EF82-C58C-4A19-8DBB-AFAEC6299EF3}" dt="2023-12-08T12:29:41.590" v="3409" actId="478"/>
          <ac:spMkLst>
            <pc:docMk/>
            <pc:sldMk cId="2159740270" sldId="494"/>
            <ac:spMk id="13" creationId="{A1F2DEF8-6C20-DC3E-50B5-256B19EF7F16}"/>
          </ac:spMkLst>
        </pc:spChg>
        <pc:picChg chg="add del mod">
          <ac:chgData name="Klaus Sig Larsen" userId="11ad89a4-795a-446e-8ff1-598d2f7363ca" providerId="ADAL" clId="{4EE9EF82-C58C-4A19-8DBB-AFAEC6299EF3}" dt="2023-12-08T12:31:37.987" v="3425" actId="478"/>
          <ac:picMkLst>
            <pc:docMk/>
            <pc:sldMk cId="2159740270" sldId="494"/>
            <ac:picMk id="14" creationId="{426CB2AD-2C13-604E-61FD-CBABF441A432}"/>
          </ac:picMkLst>
        </pc:picChg>
      </pc:sldChg>
      <pc:sldChg chg="addSp delSp modSp add del mod">
        <pc:chgData name="Klaus Sig Larsen" userId="11ad89a4-795a-446e-8ff1-598d2f7363ca" providerId="ADAL" clId="{4EE9EF82-C58C-4A19-8DBB-AFAEC6299EF3}" dt="2023-12-08T12:36:35.599" v="3464" actId="47"/>
        <pc:sldMkLst>
          <pc:docMk/>
          <pc:sldMk cId="951441027" sldId="495"/>
        </pc:sldMkLst>
        <pc:picChg chg="add del mod">
          <ac:chgData name="Klaus Sig Larsen" userId="11ad89a4-795a-446e-8ff1-598d2f7363ca" providerId="ADAL" clId="{4EE9EF82-C58C-4A19-8DBB-AFAEC6299EF3}" dt="2023-12-08T12:32:50.806" v="3430"/>
          <ac:picMkLst>
            <pc:docMk/>
            <pc:sldMk cId="951441027" sldId="495"/>
            <ac:picMk id="2" creationId="{C76EA1E5-D938-1836-77B1-33DAECA576D6}"/>
          </ac:picMkLst>
        </pc:picChg>
      </pc:sldChg>
      <pc:sldChg chg="addSp delSp modSp add mod setBg modAnim modNotesTx">
        <pc:chgData name="Klaus Sig Larsen" userId="11ad89a4-795a-446e-8ff1-598d2f7363ca" providerId="ADAL" clId="{4EE9EF82-C58C-4A19-8DBB-AFAEC6299EF3}" dt="2023-12-19T09:59:54.238" v="5132" actId="1076"/>
        <pc:sldMkLst>
          <pc:docMk/>
          <pc:sldMk cId="1221168246" sldId="495"/>
        </pc:sldMkLst>
        <pc:spChg chg="mod">
          <ac:chgData name="Klaus Sig Larsen" userId="11ad89a4-795a-446e-8ff1-598d2f7363ca" providerId="ADAL" clId="{4EE9EF82-C58C-4A19-8DBB-AFAEC6299EF3}" dt="2023-12-08T13:04:21.576" v="4162" actId="20577"/>
          <ac:spMkLst>
            <pc:docMk/>
            <pc:sldMk cId="1221168246" sldId="495"/>
            <ac:spMk id="2" creationId="{8503963D-476C-7CC6-248E-E7CA98380CA0}"/>
          </ac:spMkLst>
        </pc:spChg>
        <pc:spChg chg="add mod">
          <ac:chgData name="Klaus Sig Larsen" userId="11ad89a4-795a-446e-8ff1-598d2f7363ca" providerId="ADAL" clId="{4EE9EF82-C58C-4A19-8DBB-AFAEC6299EF3}" dt="2023-12-19T09:59:54.238" v="5132" actId="1076"/>
          <ac:spMkLst>
            <pc:docMk/>
            <pc:sldMk cId="1221168246" sldId="495"/>
            <ac:spMk id="3" creationId="{6868A99D-A60A-ED60-254F-275FFC80DE88}"/>
          </ac:spMkLst>
        </pc:spChg>
        <pc:spChg chg="add del mod">
          <ac:chgData name="Klaus Sig Larsen" userId="11ad89a4-795a-446e-8ff1-598d2f7363ca" providerId="ADAL" clId="{4EE9EF82-C58C-4A19-8DBB-AFAEC6299EF3}" dt="2023-12-08T12:45:18.635" v="3574" actId="478"/>
          <ac:spMkLst>
            <pc:docMk/>
            <pc:sldMk cId="1221168246" sldId="495"/>
            <ac:spMk id="4" creationId="{95E2FD91-9A8B-416A-B6D2-8A5363C29D49}"/>
          </ac:spMkLst>
        </pc:spChg>
        <pc:spChg chg="mod">
          <ac:chgData name="Klaus Sig Larsen" userId="11ad89a4-795a-446e-8ff1-598d2f7363ca" providerId="ADAL" clId="{4EE9EF82-C58C-4A19-8DBB-AFAEC6299EF3}" dt="2023-12-08T12:43:30.335" v="3531" actId="1076"/>
          <ac:spMkLst>
            <pc:docMk/>
            <pc:sldMk cId="1221168246" sldId="495"/>
            <ac:spMk id="8" creationId="{6A7030E5-427F-0C6F-11BC-E8E10DF3ECCB}"/>
          </ac:spMkLst>
        </pc:spChg>
        <pc:spChg chg="add mod topLvl">
          <ac:chgData name="Klaus Sig Larsen" userId="11ad89a4-795a-446e-8ff1-598d2f7363ca" providerId="ADAL" clId="{4EE9EF82-C58C-4A19-8DBB-AFAEC6299EF3}" dt="2023-12-08T12:51:37.899" v="3782"/>
          <ac:spMkLst>
            <pc:docMk/>
            <pc:sldMk cId="1221168246" sldId="495"/>
            <ac:spMk id="11" creationId="{50CBEEC3-0840-2F34-ECE9-77F2D5B7FC75}"/>
          </ac:spMkLst>
        </pc:spChg>
        <pc:spChg chg="add del mod topLvl">
          <ac:chgData name="Klaus Sig Larsen" userId="11ad89a4-795a-446e-8ff1-598d2f7363ca" providerId="ADAL" clId="{4EE9EF82-C58C-4A19-8DBB-AFAEC6299EF3}" dt="2023-12-08T12:49:59.167" v="3723" actId="478"/>
          <ac:spMkLst>
            <pc:docMk/>
            <pc:sldMk cId="1221168246" sldId="495"/>
            <ac:spMk id="12" creationId="{9D532746-73BD-B127-C1DA-2B01E43DDA97}"/>
          </ac:spMkLst>
        </pc:spChg>
        <pc:spChg chg="add mod topLvl">
          <ac:chgData name="Klaus Sig Larsen" userId="11ad89a4-795a-446e-8ff1-598d2f7363ca" providerId="ADAL" clId="{4EE9EF82-C58C-4A19-8DBB-AFAEC6299EF3}" dt="2023-12-08T12:57:08.495" v="3957" actId="207"/>
          <ac:spMkLst>
            <pc:docMk/>
            <pc:sldMk cId="1221168246" sldId="495"/>
            <ac:spMk id="13" creationId="{06FE9226-C14D-4E7D-2D54-13694472D270}"/>
          </ac:spMkLst>
        </pc:spChg>
        <pc:spChg chg="add del mod topLvl">
          <ac:chgData name="Klaus Sig Larsen" userId="11ad89a4-795a-446e-8ff1-598d2f7363ca" providerId="ADAL" clId="{4EE9EF82-C58C-4A19-8DBB-AFAEC6299EF3}" dt="2023-12-08T12:49:53.603" v="3720" actId="478"/>
          <ac:spMkLst>
            <pc:docMk/>
            <pc:sldMk cId="1221168246" sldId="495"/>
            <ac:spMk id="14" creationId="{B1621D7C-18F7-9DC4-7B64-73670E61172C}"/>
          </ac:spMkLst>
        </pc:spChg>
        <pc:spChg chg="add mod topLvl">
          <ac:chgData name="Klaus Sig Larsen" userId="11ad89a4-795a-446e-8ff1-598d2f7363ca" providerId="ADAL" clId="{4EE9EF82-C58C-4A19-8DBB-AFAEC6299EF3}" dt="2023-12-08T12:51:37.899" v="3782"/>
          <ac:spMkLst>
            <pc:docMk/>
            <pc:sldMk cId="1221168246" sldId="495"/>
            <ac:spMk id="15" creationId="{980996BE-A2FF-E10F-3AF8-41E7BDB3E039}"/>
          </ac:spMkLst>
        </pc:spChg>
        <pc:spChg chg="add del mod topLvl">
          <ac:chgData name="Klaus Sig Larsen" userId="11ad89a4-795a-446e-8ff1-598d2f7363ca" providerId="ADAL" clId="{4EE9EF82-C58C-4A19-8DBB-AFAEC6299EF3}" dt="2023-12-08T12:49:39.329" v="3716" actId="478"/>
          <ac:spMkLst>
            <pc:docMk/>
            <pc:sldMk cId="1221168246" sldId="495"/>
            <ac:spMk id="16" creationId="{6643C42C-6A22-FE12-0944-96C071435076}"/>
          </ac:spMkLst>
        </pc:spChg>
        <pc:spChg chg="add mod topLvl">
          <ac:chgData name="Klaus Sig Larsen" userId="11ad89a4-795a-446e-8ff1-598d2f7363ca" providerId="ADAL" clId="{4EE9EF82-C58C-4A19-8DBB-AFAEC6299EF3}" dt="2023-12-08T12:51:37.899" v="3782"/>
          <ac:spMkLst>
            <pc:docMk/>
            <pc:sldMk cId="1221168246" sldId="495"/>
            <ac:spMk id="17" creationId="{65F2BD3F-30C5-3DD5-E419-F6AFCE174533}"/>
          </ac:spMkLst>
        </pc:spChg>
        <pc:spChg chg="add del mod topLvl">
          <ac:chgData name="Klaus Sig Larsen" userId="11ad89a4-795a-446e-8ff1-598d2f7363ca" providerId="ADAL" clId="{4EE9EF82-C58C-4A19-8DBB-AFAEC6299EF3}" dt="2023-12-08T12:49:13.675" v="3679" actId="478"/>
          <ac:spMkLst>
            <pc:docMk/>
            <pc:sldMk cId="1221168246" sldId="495"/>
            <ac:spMk id="18" creationId="{25DF863C-32B9-EE9E-B850-651AB7C8D35A}"/>
          </ac:spMkLst>
        </pc:spChg>
        <pc:spChg chg="add mod">
          <ac:chgData name="Klaus Sig Larsen" userId="11ad89a4-795a-446e-8ff1-598d2f7363ca" providerId="ADAL" clId="{4EE9EF82-C58C-4A19-8DBB-AFAEC6299EF3}" dt="2023-12-08T13:05:19.319" v="4211" actId="1076"/>
          <ac:spMkLst>
            <pc:docMk/>
            <pc:sldMk cId="1221168246" sldId="495"/>
            <ac:spMk id="19" creationId="{B6808BA6-F7A7-7AF9-68A6-D46EBD4B2A1F}"/>
          </ac:spMkLst>
        </pc:spChg>
        <pc:spChg chg="add mod">
          <ac:chgData name="Klaus Sig Larsen" userId="11ad89a4-795a-446e-8ff1-598d2f7363ca" providerId="ADAL" clId="{4EE9EF82-C58C-4A19-8DBB-AFAEC6299EF3}" dt="2023-12-08T12:48:07.643" v="3636"/>
          <ac:spMkLst>
            <pc:docMk/>
            <pc:sldMk cId="1221168246" sldId="495"/>
            <ac:spMk id="23" creationId="{3CCBFBBC-7248-B1B3-9AC6-A4EBCB2447BF}"/>
          </ac:spMkLst>
        </pc:spChg>
        <pc:spChg chg="add mod">
          <ac:chgData name="Klaus Sig Larsen" userId="11ad89a4-795a-446e-8ff1-598d2f7363ca" providerId="ADAL" clId="{4EE9EF82-C58C-4A19-8DBB-AFAEC6299EF3}" dt="2023-12-08T12:48:07.643" v="3636"/>
          <ac:spMkLst>
            <pc:docMk/>
            <pc:sldMk cId="1221168246" sldId="495"/>
            <ac:spMk id="24" creationId="{8F386520-9BA4-726A-A551-FC9CFBB42DA7}"/>
          </ac:spMkLst>
        </pc:spChg>
        <pc:spChg chg="add mod topLvl">
          <ac:chgData name="Klaus Sig Larsen" userId="11ad89a4-795a-446e-8ff1-598d2f7363ca" providerId="ADAL" clId="{4EE9EF82-C58C-4A19-8DBB-AFAEC6299EF3}" dt="2023-12-08T13:06:39.689" v="4239" actId="207"/>
          <ac:spMkLst>
            <pc:docMk/>
            <pc:sldMk cId="1221168246" sldId="495"/>
            <ac:spMk id="25" creationId="{3CD7E025-B8E0-3D70-376C-CF5329B01DE9}"/>
          </ac:spMkLst>
        </pc:spChg>
        <pc:spChg chg="add del mod topLvl">
          <ac:chgData name="Klaus Sig Larsen" userId="11ad89a4-795a-446e-8ff1-598d2f7363ca" providerId="ADAL" clId="{4EE9EF82-C58C-4A19-8DBB-AFAEC6299EF3}" dt="2023-12-08T12:48:16.389" v="3639" actId="478"/>
          <ac:spMkLst>
            <pc:docMk/>
            <pc:sldMk cId="1221168246" sldId="495"/>
            <ac:spMk id="26" creationId="{AA7144F0-0FF5-F488-DF57-BA91BD99AE4D}"/>
          </ac:spMkLst>
        </pc:spChg>
        <pc:spChg chg="add mod">
          <ac:chgData name="Klaus Sig Larsen" userId="11ad89a4-795a-446e-8ff1-598d2f7363ca" providerId="ADAL" clId="{4EE9EF82-C58C-4A19-8DBB-AFAEC6299EF3}" dt="2023-12-08T13:06:10.157" v="4237" actId="403"/>
          <ac:spMkLst>
            <pc:docMk/>
            <pc:sldMk cId="1221168246" sldId="495"/>
            <ac:spMk id="27" creationId="{B610D80C-2612-7029-7416-750998984B4E}"/>
          </ac:spMkLst>
        </pc:spChg>
        <pc:spChg chg="add mod">
          <ac:chgData name="Klaus Sig Larsen" userId="11ad89a4-795a-446e-8ff1-598d2f7363ca" providerId="ADAL" clId="{4EE9EF82-C58C-4A19-8DBB-AFAEC6299EF3}" dt="2023-12-08T13:07:01.561" v="4241" actId="207"/>
          <ac:spMkLst>
            <pc:docMk/>
            <pc:sldMk cId="1221168246" sldId="495"/>
            <ac:spMk id="28" creationId="{CC3C5785-9C3F-9831-767B-A206428A931F}"/>
          </ac:spMkLst>
        </pc:spChg>
        <pc:spChg chg="add mod">
          <ac:chgData name="Klaus Sig Larsen" userId="11ad89a4-795a-446e-8ff1-598d2f7363ca" providerId="ADAL" clId="{4EE9EF82-C58C-4A19-8DBB-AFAEC6299EF3}" dt="2023-12-08T13:07:01.561" v="4241" actId="207"/>
          <ac:spMkLst>
            <pc:docMk/>
            <pc:sldMk cId="1221168246" sldId="495"/>
            <ac:spMk id="29" creationId="{2F4D9577-BD8B-952B-4089-D0994273667A}"/>
          </ac:spMkLst>
        </pc:spChg>
        <pc:spChg chg="add mod">
          <ac:chgData name="Klaus Sig Larsen" userId="11ad89a4-795a-446e-8ff1-598d2f7363ca" providerId="ADAL" clId="{4EE9EF82-C58C-4A19-8DBB-AFAEC6299EF3}" dt="2023-12-08T13:07:01.561" v="4241" actId="207"/>
          <ac:spMkLst>
            <pc:docMk/>
            <pc:sldMk cId="1221168246" sldId="495"/>
            <ac:spMk id="30" creationId="{97E07158-C04D-F53E-D928-E98B153575C7}"/>
          </ac:spMkLst>
        </pc:spChg>
        <pc:spChg chg="add mod">
          <ac:chgData name="Klaus Sig Larsen" userId="11ad89a4-795a-446e-8ff1-598d2f7363ca" providerId="ADAL" clId="{4EE9EF82-C58C-4A19-8DBB-AFAEC6299EF3}" dt="2023-12-08T13:07:16.238" v="4243" actId="207"/>
          <ac:spMkLst>
            <pc:docMk/>
            <pc:sldMk cId="1221168246" sldId="495"/>
            <ac:spMk id="31" creationId="{6F01E4C9-4597-29E4-C2A7-2E326E9C3B56}"/>
          </ac:spMkLst>
        </pc:spChg>
        <pc:spChg chg="add mod">
          <ac:chgData name="Klaus Sig Larsen" userId="11ad89a4-795a-446e-8ff1-598d2f7363ca" providerId="ADAL" clId="{4EE9EF82-C58C-4A19-8DBB-AFAEC6299EF3}" dt="2023-12-08T13:07:16.238" v="4243" actId="207"/>
          <ac:spMkLst>
            <pc:docMk/>
            <pc:sldMk cId="1221168246" sldId="495"/>
            <ac:spMk id="32" creationId="{F1246827-D2E9-3355-393A-22D9A997FF48}"/>
          </ac:spMkLst>
        </pc:spChg>
        <pc:spChg chg="add mod">
          <ac:chgData name="Klaus Sig Larsen" userId="11ad89a4-795a-446e-8ff1-598d2f7363ca" providerId="ADAL" clId="{4EE9EF82-C58C-4A19-8DBB-AFAEC6299EF3}" dt="2023-12-08T13:07:16.238" v="4243" actId="207"/>
          <ac:spMkLst>
            <pc:docMk/>
            <pc:sldMk cId="1221168246" sldId="495"/>
            <ac:spMk id="33" creationId="{978F8403-B8EF-E503-903F-4317F5B874C3}"/>
          </ac:spMkLst>
        </pc:spChg>
        <pc:spChg chg="add mod">
          <ac:chgData name="Klaus Sig Larsen" userId="11ad89a4-795a-446e-8ff1-598d2f7363ca" providerId="ADAL" clId="{4EE9EF82-C58C-4A19-8DBB-AFAEC6299EF3}" dt="2023-12-08T13:07:16.238" v="4243" actId="207"/>
          <ac:spMkLst>
            <pc:docMk/>
            <pc:sldMk cId="1221168246" sldId="495"/>
            <ac:spMk id="34" creationId="{32261A50-6795-898D-E5D8-7A45A4CEB6CF}"/>
          </ac:spMkLst>
        </pc:spChg>
        <pc:spChg chg="add mod ord">
          <ac:chgData name="Klaus Sig Larsen" userId="11ad89a4-795a-446e-8ff1-598d2f7363ca" providerId="ADAL" clId="{4EE9EF82-C58C-4A19-8DBB-AFAEC6299EF3}" dt="2023-12-08T12:55:04.466" v="3919" actId="14100"/>
          <ac:spMkLst>
            <pc:docMk/>
            <pc:sldMk cId="1221168246" sldId="495"/>
            <ac:spMk id="35" creationId="{2C21F8FA-6CF8-9FF1-E0E8-25EC2510FEB8}"/>
          </ac:spMkLst>
        </pc:spChg>
        <pc:spChg chg="add mod ord">
          <ac:chgData name="Klaus Sig Larsen" userId="11ad89a4-795a-446e-8ff1-598d2f7363ca" providerId="ADAL" clId="{4EE9EF82-C58C-4A19-8DBB-AFAEC6299EF3}" dt="2023-12-08T12:55:15.760" v="3923" actId="167"/>
          <ac:spMkLst>
            <pc:docMk/>
            <pc:sldMk cId="1221168246" sldId="495"/>
            <ac:spMk id="36" creationId="{2238D540-468B-3E37-28AA-322D442224D0}"/>
          </ac:spMkLst>
        </pc:spChg>
        <pc:spChg chg="add del mod">
          <ac:chgData name="Klaus Sig Larsen" userId="11ad89a4-795a-446e-8ff1-598d2f7363ca" providerId="ADAL" clId="{4EE9EF82-C58C-4A19-8DBB-AFAEC6299EF3}" dt="2023-12-08T13:05:37.842" v="4212" actId="478"/>
          <ac:spMkLst>
            <pc:docMk/>
            <pc:sldMk cId="1221168246" sldId="495"/>
            <ac:spMk id="37" creationId="{119ABA74-7A74-C3C8-EB39-C4781DB8E480}"/>
          </ac:spMkLst>
        </pc:spChg>
        <pc:spChg chg="add mod">
          <ac:chgData name="Klaus Sig Larsen" userId="11ad89a4-795a-446e-8ff1-598d2f7363ca" providerId="ADAL" clId="{4EE9EF82-C58C-4A19-8DBB-AFAEC6299EF3}" dt="2023-12-08T12:58:04.799" v="4079" actId="1076"/>
          <ac:spMkLst>
            <pc:docMk/>
            <pc:sldMk cId="1221168246" sldId="495"/>
            <ac:spMk id="39" creationId="{D2A8592F-8BAE-F6AE-4455-9564A2E835BC}"/>
          </ac:spMkLst>
        </pc:spChg>
        <pc:grpChg chg="add del mod">
          <ac:chgData name="Klaus Sig Larsen" userId="11ad89a4-795a-446e-8ff1-598d2f7363ca" providerId="ADAL" clId="{4EE9EF82-C58C-4A19-8DBB-AFAEC6299EF3}" dt="2023-12-08T12:49:13.675" v="3679" actId="478"/>
          <ac:grpSpMkLst>
            <pc:docMk/>
            <pc:sldMk cId="1221168246" sldId="495"/>
            <ac:grpSpMk id="5" creationId="{2A50E854-055D-0BAF-B2AD-92D8CF2E5135}"/>
          </ac:grpSpMkLst>
        </pc:grpChg>
        <pc:grpChg chg="add del mod">
          <ac:chgData name="Klaus Sig Larsen" userId="11ad89a4-795a-446e-8ff1-598d2f7363ca" providerId="ADAL" clId="{4EE9EF82-C58C-4A19-8DBB-AFAEC6299EF3}" dt="2023-12-08T12:49:39.329" v="3716" actId="478"/>
          <ac:grpSpMkLst>
            <pc:docMk/>
            <pc:sldMk cId="1221168246" sldId="495"/>
            <ac:grpSpMk id="6" creationId="{658897AF-4DCF-917B-80E3-B3BE28F86631}"/>
          </ac:grpSpMkLst>
        </pc:grpChg>
        <pc:grpChg chg="add del mod">
          <ac:chgData name="Klaus Sig Larsen" userId="11ad89a4-795a-446e-8ff1-598d2f7363ca" providerId="ADAL" clId="{4EE9EF82-C58C-4A19-8DBB-AFAEC6299EF3}" dt="2023-12-08T12:49:53.603" v="3720" actId="478"/>
          <ac:grpSpMkLst>
            <pc:docMk/>
            <pc:sldMk cId="1221168246" sldId="495"/>
            <ac:grpSpMk id="9" creationId="{5BC79033-4D86-4296-968B-082CB3A23C58}"/>
          </ac:grpSpMkLst>
        </pc:grpChg>
        <pc:grpChg chg="add del mod">
          <ac:chgData name="Klaus Sig Larsen" userId="11ad89a4-795a-446e-8ff1-598d2f7363ca" providerId="ADAL" clId="{4EE9EF82-C58C-4A19-8DBB-AFAEC6299EF3}" dt="2023-12-08T12:49:59.167" v="3723" actId="478"/>
          <ac:grpSpMkLst>
            <pc:docMk/>
            <pc:sldMk cId="1221168246" sldId="495"/>
            <ac:grpSpMk id="10" creationId="{8DA2B5A8-12B2-EC86-2DC2-F34A1CFD5881}"/>
          </ac:grpSpMkLst>
        </pc:grpChg>
        <pc:grpChg chg="add del mod">
          <ac:chgData name="Klaus Sig Larsen" userId="11ad89a4-795a-446e-8ff1-598d2f7363ca" providerId="ADAL" clId="{4EE9EF82-C58C-4A19-8DBB-AFAEC6299EF3}" dt="2023-12-08T12:48:16.389" v="3639" actId="478"/>
          <ac:grpSpMkLst>
            <pc:docMk/>
            <pc:sldMk cId="1221168246" sldId="495"/>
            <ac:grpSpMk id="21" creationId="{539D6BFF-2BBF-3688-2D0B-E20E4777E22B}"/>
          </ac:grpSpMkLst>
        </pc:grpChg>
        <pc:grpChg chg="add del mod">
          <ac:chgData name="Klaus Sig Larsen" userId="11ad89a4-795a-446e-8ff1-598d2f7363ca" providerId="ADAL" clId="{4EE9EF82-C58C-4A19-8DBB-AFAEC6299EF3}" dt="2023-12-08T12:48:37.007" v="3662" actId="478"/>
          <ac:grpSpMkLst>
            <pc:docMk/>
            <pc:sldMk cId="1221168246" sldId="495"/>
            <ac:grpSpMk id="22" creationId="{885D7FD6-5FD7-350D-B4A7-FE76F521D250}"/>
          </ac:grpSpMkLst>
        </pc:grpChg>
        <pc:picChg chg="add mod">
          <ac:chgData name="Klaus Sig Larsen" userId="11ad89a4-795a-446e-8ff1-598d2f7363ca" providerId="ADAL" clId="{4EE9EF82-C58C-4A19-8DBB-AFAEC6299EF3}" dt="2023-12-08T12:59:43.071" v="4103" actId="1076"/>
          <ac:picMkLst>
            <pc:docMk/>
            <pc:sldMk cId="1221168246" sldId="495"/>
            <ac:picMk id="20" creationId="{423A92C9-84AD-F970-E55F-735CCEDF1ED3}"/>
          </ac:picMkLst>
        </pc:picChg>
        <pc:picChg chg="add del mod">
          <ac:chgData name="Klaus Sig Larsen" userId="11ad89a4-795a-446e-8ff1-598d2f7363ca" providerId="ADAL" clId="{4EE9EF82-C58C-4A19-8DBB-AFAEC6299EF3}" dt="2023-12-08T13:05:39.296" v="4213" actId="478"/>
          <ac:picMkLst>
            <pc:docMk/>
            <pc:sldMk cId="1221168246" sldId="495"/>
            <ac:picMk id="38" creationId="{D07E2877-5CC7-5BF6-BBD0-27BF05631B36}"/>
          </ac:picMkLst>
        </pc:picChg>
        <pc:picChg chg="add mod">
          <ac:chgData name="Klaus Sig Larsen" userId="11ad89a4-795a-446e-8ff1-598d2f7363ca" providerId="ADAL" clId="{4EE9EF82-C58C-4A19-8DBB-AFAEC6299EF3}" dt="2023-12-08T12:58:34.771" v="4088" actId="1076"/>
          <ac:picMkLst>
            <pc:docMk/>
            <pc:sldMk cId="1221168246" sldId="495"/>
            <ac:picMk id="40" creationId="{186ECDC4-D671-786E-5FB2-BCC252AE56D2}"/>
          </ac:picMkLst>
        </pc:picChg>
        <pc:picChg chg="add mod">
          <ac:chgData name="Klaus Sig Larsen" userId="11ad89a4-795a-446e-8ff1-598d2f7363ca" providerId="ADAL" clId="{4EE9EF82-C58C-4A19-8DBB-AFAEC6299EF3}" dt="2023-12-08T12:58:31.488" v="4087" actId="1076"/>
          <ac:picMkLst>
            <pc:docMk/>
            <pc:sldMk cId="1221168246" sldId="495"/>
            <ac:picMk id="41" creationId="{F6041D30-EE77-7EDA-6988-3AEF959A8971}"/>
          </ac:picMkLst>
        </pc:picChg>
        <pc:picChg chg="add mod ord">
          <ac:chgData name="Klaus Sig Larsen" userId="11ad89a4-795a-446e-8ff1-598d2f7363ca" providerId="ADAL" clId="{4EE9EF82-C58C-4A19-8DBB-AFAEC6299EF3}" dt="2023-12-08T13:03:46.415" v="4159" actId="1036"/>
          <ac:picMkLst>
            <pc:docMk/>
            <pc:sldMk cId="1221168246" sldId="495"/>
            <ac:picMk id="42" creationId="{E1C7B4F8-2C14-5B1B-1C15-7F0A05D407CC}"/>
          </ac:picMkLst>
        </pc:picChg>
        <pc:picChg chg="add mod ord">
          <ac:chgData name="Klaus Sig Larsen" userId="11ad89a4-795a-446e-8ff1-598d2f7363ca" providerId="ADAL" clId="{4EE9EF82-C58C-4A19-8DBB-AFAEC6299EF3}" dt="2023-12-08T13:03:49.527" v="4160" actId="1036"/>
          <ac:picMkLst>
            <pc:docMk/>
            <pc:sldMk cId="1221168246" sldId="495"/>
            <ac:picMk id="43" creationId="{A7654E2D-0A44-9589-CC9F-B9AE9B56AC2A}"/>
          </ac:picMkLst>
        </pc:picChg>
        <pc:picChg chg="add mod">
          <ac:chgData name="Klaus Sig Larsen" userId="11ad89a4-795a-446e-8ff1-598d2f7363ca" providerId="ADAL" clId="{4EE9EF82-C58C-4A19-8DBB-AFAEC6299EF3}" dt="2023-12-08T13:12:11.643" v="4254" actId="1076"/>
          <ac:picMkLst>
            <pc:docMk/>
            <pc:sldMk cId="1221168246" sldId="495"/>
            <ac:picMk id="44" creationId="{86E7F3FC-DA44-5A5E-1936-B8BAB00DAE65}"/>
          </ac:picMkLst>
        </pc:picChg>
      </pc:sldChg>
      <pc:sldChg chg="addSp delSp modSp new mod modNotesTx">
        <pc:chgData name="Klaus Sig Larsen" userId="11ad89a4-795a-446e-8ff1-598d2f7363ca" providerId="ADAL" clId="{4EE9EF82-C58C-4A19-8DBB-AFAEC6299EF3}" dt="2023-12-19T09:46:48.204" v="5122" actId="20577"/>
        <pc:sldMkLst>
          <pc:docMk/>
          <pc:sldMk cId="225259094" sldId="496"/>
        </pc:sldMkLst>
        <pc:spChg chg="del">
          <ac:chgData name="Klaus Sig Larsen" userId="11ad89a4-795a-446e-8ff1-598d2f7363ca" providerId="ADAL" clId="{4EE9EF82-C58C-4A19-8DBB-AFAEC6299EF3}" dt="2023-12-08T13:18:38.856" v="4327" actId="478"/>
          <ac:spMkLst>
            <pc:docMk/>
            <pc:sldMk cId="225259094" sldId="496"/>
            <ac:spMk id="2" creationId="{44EF2E84-5480-3D89-8260-B6CF7271C57C}"/>
          </ac:spMkLst>
        </pc:spChg>
        <pc:spChg chg="add mod">
          <ac:chgData name="Klaus Sig Larsen" userId="11ad89a4-795a-446e-8ff1-598d2f7363ca" providerId="ADAL" clId="{4EE9EF82-C58C-4A19-8DBB-AFAEC6299EF3}" dt="2023-12-19T09:45:43.447" v="5022" actId="14100"/>
          <ac:spMkLst>
            <pc:docMk/>
            <pc:sldMk cId="225259094" sldId="496"/>
            <ac:spMk id="2" creationId="{59E2552E-73B7-7D9F-5F42-A4A32EC14D47}"/>
          </ac:spMkLst>
        </pc:spChg>
        <pc:spChg chg="add mod">
          <ac:chgData name="Klaus Sig Larsen" userId="11ad89a4-795a-446e-8ff1-598d2f7363ca" providerId="ADAL" clId="{4EE9EF82-C58C-4A19-8DBB-AFAEC6299EF3}" dt="2023-12-15T08:38:35.537" v="4909" actId="20577"/>
          <ac:spMkLst>
            <pc:docMk/>
            <pc:sldMk cId="225259094" sldId="496"/>
            <ac:spMk id="3" creationId="{083793FD-FDFF-9BF6-5034-AF26166D5983}"/>
          </ac:spMkLst>
        </pc:spChg>
        <pc:spChg chg="add mod">
          <ac:chgData name="Klaus Sig Larsen" userId="11ad89a4-795a-446e-8ff1-598d2f7363ca" providerId="ADAL" clId="{4EE9EF82-C58C-4A19-8DBB-AFAEC6299EF3}" dt="2023-12-19T09:46:04.530" v="5036" actId="20577"/>
          <ac:spMkLst>
            <pc:docMk/>
            <pc:sldMk cId="225259094" sldId="496"/>
            <ac:spMk id="5" creationId="{43875F1E-00A2-BBD5-5980-CE09D90A7891}"/>
          </ac:spMkLst>
        </pc:spChg>
        <pc:spChg chg="add mod">
          <ac:chgData name="Klaus Sig Larsen" userId="11ad89a4-795a-446e-8ff1-598d2f7363ca" providerId="ADAL" clId="{4EE9EF82-C58C-4A19-8DBB-AFAEC6299EF3}" dt="2023-12-08T13:19:17.828" v="4339" actId="1076"/>
          <ac:spMkLst>
            <pc:docMk/>
            <pc:sldMk cId="225259094" sldId="496"/>
            <ac:spMk id="6" creationId="{A395B267-3293-F9A7-54B6-45A5F05DA717}"/>
          </ac:spMkLst>
        </pc:spChg>
        <pc:spChg chg="add mod">
          <ac:chgData name="Klaus Sig Larsen" userId="11ad89a4-795a-446e-8ff1-598d2f7363ca" providerId="ADAL" clId="{4EE9EF82-C58C-4A19-8DBB-AFAEC6299EF3}" dt="2023-12-19T09:46:09.682" v="5040" actId="20577"/>
          <ac:spMkLst>
            <pc:docMk/>
            <pc:sldMk cId="225259094" sldId="496"/>
            <ac:spMk id="7" creationId="{396AB810-3653-F298-EE2E-2ED714FA5C74}"/>
          </ac:spMkLst>
        </pc:spChg>
        <pc:spChg chg="add mod">
          <ac:chgData name="Klaus Sig Larsen" userId="11ad89a4-795a-446e-8ff1-598d2f7363ca" providerId="ADAL" clId="{4EE9EF82-C58C-4A19-8DBB-AFAEC6299EF3}" dt="2023-12-19T09:46:01.611" v="5034" actId="20577"/>
          <ac:spMkLst>
            <pc:docMk/>
            <pc:sldMk cId="225259094" sldId="496"/>
            <ac:spMk id="13" creationId="{B344C956-522F-5E7B-E7BF-2F3176FA65F4}"/>
          </ac:spMkLst>
        </pc:spChg>
        <pc:spChg chg="add mod">
          <ac:chgData name="Klaus Sig Larsen" userId="11ad89a4-795a-446e-8ff1-598d2f7363ca" providerId="ADAL" clId="{4EE9EF82-C58C-4A19-8DBB-AFAEC6299EF3}" dt="2023-12-19T09:46:07.186" v="5038" actId="20577"/>
          <ac:spMkLst>
            <pc:docMk/>
            <pc:sldMk cId="225259094" sldId="496"/>
            <ac:spMk id="15" creationId="{9C18BFA7-AE6B-E439-61FC-B39A9F9FAA10}"/>
          </ac:spMkLst>
        </pc:spChg>
        <pc:picChg chg="add mod">
          <ac:chgData name="Klaus Sig Larsen" userId="11ad89a4-795a-446e-8ff1-598d2f7363ca" providerId="ADAL" clId="{4EE9EF82-C58C-4A19-8DBB-AFAEC6299EF3}" dt="2023-12-08T13:18:45.337" v="4328"/>
          <ac:picMkLst>
            <pc:docMk/>
            <pc:sldMk cId="225259094" sldId="496"/>
            <ac:picMk id="4" creationId="{0C813AA5-4D0D-1701-4200-592A4A44F191}"/>
          </ac:picMkLst>
        </pc:picChg>
        <pc:picChg chg="add del mod">
          <ac:chgData name="Klaus Sig Larsen" userId="11ad89a4-795a-446e-8ff1-598d2f7363ca" providerId="ADAL" clId="{4EE9EF82-C58C-4A19-8DBB-AFAEC6299EF3}" dt="2023-12-08T13:18:56.039" v="4331" actId="478"/>
          <ac:picMkLst>
            <pc:docMk/>
            <pc:sldMk cId="225259094" sldId="496"/>
            <ac:picMk id="5" creationId="{F68808E1-834E-C8B3-8A52-CB54143802C7}"/>
          </ac:picMkLst>
        </pc:picChg>
        <pc:picChg chg="add del mod">
          <ac:chgData name="Klaus Sig Larsen" userId="11ad89a4-795a-446e-8ff1-598d2f7363ca" providerId="ADAL" clId="{4EE9EF82-C58C-4A19-8DBB-AFAEC6299EF3}" dt="2023-12-15T08:38:57.861" v="4913" actId="478"/>
          <ac:picMkLst>
            <pc:docMk/>
            <pc:sldMk cId="225259094" sldId="496"/>
            <ac:picMk id="7" creationId="{E630646D-5D0D-4DBD-5511-027D5B10DBE3}"/>
          </ac:picMkLst>
        </pc:picChg>
        <pc:picChg chg="add mod">
          <ac:chgData name="Klaus Sig Larsen" userId="11ad89a4-795a-446e-8ff1-598d2f7363ca" providerId="ADAL" clId="{4EE9EF82-C58C-4A19-8DBB-AFAEC6299EF3}" dt="2023-12-08T13:19:22.944" v="4341" actId="1076"/>
          <ac:picMkLst>
            <pc:docMk/>
            <pc:sldMk cId="225259094" sldId="496"/>
            <ac:picMk id="8" creationId="{D9E477E2-65E1-FB0A-6CF4-478884AEA25F}"/>
          </ac:picMkLst>
        </pc:picChg>
        <pc:picChg chg="add mod">
          <ac:chgData name="Klaus Sig Larsen" userId="11ad89a4-795a-446e-8ff1-598d2f7363ca" providerId="ADAL" clId="{4EE9EF82-C58C-4A19-8DBB-AFAEC6299EF3}" dt="2023-12-08T13:18:45.337" v="4328"/>
          <ac:picMkLst>
            <pc:docMk/>
            <pc:sldMk cId="225259094" sldId="496"/>
            <ac:picMk id="9" creationId="{92CBDBDF-B539-B6AD-6127-2CFC59F3076B}"/>
          </ac:picMkLst>
        </pc:picChg>
        <pc:picChg chg="add mod">
          <ac:chgData name="Klaus Sig Larsen" userId="11ad89a4-795a-446e-8ff1-598d2f7363ca" providerId="ADAL" clId="{4EE9EF82-C58C-4A19-8DBB-AFAEC6299EF3}" dt="2023-12-08T13:19:24.011" v="4342" actId="1076"/>
          <ac:picMkLst>
            <pc:docMk/>
            <pc:sldMk cId="225259094" sldId="496"/>
            <ac:picMk id="10" creationId="{97B6E771-FE58-5FAD-CFCF-77982742743B}"/>
          </ac:picMkLst>
        </pc:picChg>
        <pc:picChg chg="add mod">
          <ac:chgData name="Klaus Sig Larsen" userId="11ad89a4-795a-446e-8ff1-598d2f7363ca" providerId="ADAL" clId="{4EE9EF82-C58C-4A19-8DBB-AFAEC6299EF3}" dt="2023-12-08T13:18:45.337" v="4328"/>
          <ac:picMkLst>
            <pc:docMk/>
            <pc:sldMk cId="225259094" sldId="496"/>
            <ac:picMk id="11" creationId="{FBF08789-3E70-8EA0-A08E-5D243BEA48B2}"/>
          </ac:picMkLst>
        </pc:picChg>
        <pc:picChg chg="add mod">
          <ac:chgData name="Klaus Sig Larsen" userId="11ad89a4-795a-446e-8ff1-598d2f7363ca" providerId="ADAL" clId="{4EE9EF82-C58C-4A19-8DBB-AFAEC6299EF3}" dt="2023-12-08T13:19:20.194" v="4340" actId="1076"/>
          <ac:picMkLst>
            <pc:docMk/>
            <pc:sldMk cId="225259094" sldId="496"/>
            <ac:picMk id="12" creationId="{A1AC922F-D1CB-3627-D2E5-113532EC0424}"/>
          </ac:picMkLst>
        </pc:picChg>
        <pc:picChg chg="add del mod">
          <ac:chgData name="Klaus Sig Larsen" userId="11ad89a4-795a-446e-8ff1-598d2f7363ca" providerId="ADAL" clId="{4EE9EF82-C58C-4A19-8DBB-AFAEC6299EF3}" dt="2023-12-15T08:38:57.461" v="4912" actId="478"/>
          <ac:picMkLst>
            <pc:docMk/>
            <pc:sldMk cId="225259094" sldId="496"/>
            <ac:picMk id="13" creationId="{235EDED2-7F68-CC77-3325-0A3C4E2412EC}"/>
          </ac:picMkLst>
        </pc:picChg>
        <pc:picChg chg="add mod">
          <ac:chgData name="Klaus Sig Larsen" userId="11ad89a4-795a-446e-8ff1-598d2f7363ca" providerId="ADAL" clId="{4EE9EF82-C58C-4A19-8DBB-AFAEC6299EF3}" dt="2023-12-08T13:20:00.196" v="4350" actId="1076"/>
          <ac:picMkLst>
            <pc:docMk/>
            <pc:sldMk cId="225259094" sldId="496"/>
            <ac:picMk id="14" creationId="{FC939C2E-E0EB-7F08-DF3F-92A9392DA1D8}"/>
          </ac:picMkLst>
        </pc:picChg>
      </pc:sldChg>
      <pc:sldChg chg="addSp delSp modSp add del mod">
        <pc:chgData name="Klaus Sig Larsen" userId="11ad89a4-795a-446e-8ff1-598d2f7363ca" providerId="ADAL" clId="{4EE9EF82-C58C-4A19-8DBB-AFAEC6299EF3}" dt="2023-12-08T12:14:07.474" v="2880" actId="47"/>
        <pc:sldMkLst>
          <pc:docMk/>
          <pc:sldMk cId="919297319" sldId="498"/>
        </pc:sldMkLst>
        <pc:spChg chg="del">
          <ac:chgData name="Klaus Sig Larsen" userId="11ad89a4-795a-446e-8ff1-598d2f7363ca" providerId="ADAL" clId="{4EE9EF82-C58C-4A19-8DBB-AFAEC6299EF3}" dt="2023-12-08T12:09:28.490" v="2823" actId="478"/>
          <ac:spMkLst>
            <pc:docMk/>
            <pc:sldMk cId="919297319" sldId="498"/>
            <ac:spMk id="2" creationId="{FCBDBFB8-E19C-8465-4A96-0425E15A40C8}"/>
          </ac:spMkLst>
        </pc:spChg>
        <pc:spChg chg="del">
          <ac:chgData name="Klaus Sig Larsen" userId="11ad89a4-795a-446e-8ff1-598d2f7363ca" providerId="ADAL" clId="{4EE9EF82-C58C-4A19-8DBB-AFAEC6299EF3}" dt="2023-12-08T12:09:27.078" v="2822" actId="478"/>
          <ac:spMkLst>
            <pc:docMk/>
            <pc:sldMk cId="919297319" sldId="498"/>
            <ac:spMk id="3" creationId="{0438215D-9BED-F114-E78F-3E47BE90F145}"/>
          </ac:spMkLst>
        </pc:spChg>
        <pc:spChg chg="add del mod">
          <ac:chgData name="Klaus Sig Larsen" userId="11ad89a4-795a-446e-8ff1-598d2f7363ca" providerId="ADAL" clId="{4EE9EF82-C58C-4A19-8DBB-AFAEC6299EF3}" dt="2023-12-08T12:09:34.007" v="2824" actId="478"/>
          <ac:spMkLst>
            <pc:docMk/>
            <pc:sldMk cId="919297319" sldId="498"/>
            <ac:spMk id="5" creationId="{D8FD1764-75A1-37A5-F3B0-5BF4E4160228}"/>
          </ac:spMkLst>
        </pc:spChg>
        <pc:spChg chg="add mod">
          <ac:chgData name="Klaus Sig Larsen" userId="11ad89a4-795a-446e-8ff1-598d2f7363ca" providerId="ADAL" clId="{4EE9EF82-C58C-4A19-8DBB-AFAEC6299EF3}" dt="2023-12-08T12:09:41.147" v="2825"/>
          <ac:spMkLst>
            <pc:docMk/>
            <pc:sldMk cId="919297319" sldId="498"/>
            <ac:spMk id="6" creationId="{23B0EE60-B469-5698-5804-298A9D774092}"/>
          </ac:spMkLst>
        </pc:spChg>
        <pc:spChg chg="add del mod">
          <ac:chgData name="Klaus Sig Larsen" userId="11ad89a4-795a-446e-8ff1-598d2f7363ca" providerId="ADAL" clId="{4EE9EF82-C58C-4A19-8DBB-AFAEC6299EF3}" dt="2023-12-08T12:10:00.005" v="2828" actId="478"/>
          <ac:spMkLst>
            <pc:docMk/>
            <pc:sldMk cId="919297319" sldId="498"/>
            <ac:spMk id="8" creationId="{8C831117-ACEC-94BC-C57B-65AD7EBF5895}"/>
          </ac:spMkLst>
        </pc:spChg>
        <pc:spChg chg="add mod">
          <ac:chgData name="Klaus Sig Larsen" userId="11ad89a4-795a-446e-8ff1-598d2f7363ca" providerId="ADAL" clId="{4EE9EF82-C58C-4A19-8DBB-AFAEC6299EF3}" dt="2023-12-08T12:09:41.147" v="2825"/>
          <ac:spMkLst>
            <pc:docMk/>
            <pc:sldMk cId="919297319" sldId="498"/>
            <ac:spMk id="10" creationId="{D915983F-CC39-9806-B67D-DD0BAB61BA50}"/>
          </ac:spMkLst>
        </pc:spChg>
        <pc:picChg chg="add mod">
          <ac:chgData name="Klaus Sig Larsen" userId="11ad89a4-795a-446e-8ff1-598d2f7363ca" providerId="ADAL" clId="{4EE9EF82-C58C-4A19-8DBB-AFAEC6299EF3}" dt="2023-12-08T12:09:41.147" v="2825"/>
          <ac:picMkLst>
            <pc:docMk/>
            <pc:sldMk cId="919297319" sldId="498"/>
            <ac:picMk id="7" creationId="{796C2EB0-5778-2C59-D574-AA57162F044D}"/>
          </ac:picMkLst>
        </pc:picChg>
        <pc:picChg chg="add mod">
          <ac:chgData name="Klaus Sig Larsen" userId="11ad89a4-795a-446e-8ff1-598d2f7363ca" providerId="ADAL" clId="{4EE9EF82-C58C-4A19-8DBB-AFAEC6299EF3}" dt="2023-12-08T12:09:41.147" v="2825"/>
          <ac:picMkLst>
            <pc:docMk/>
            <pc:sldMk cId="919297319" sldId="498"/>
            <ac:picMk id="9" creationId="{8DD5B42D-5F58-FE66-0BBA-6DF700A64AD7}"/>
          </ac:picMkLst>
        </pc:picChg>
      </pc:sldChg>
      <pc:sldChg chg="delSp modSp add del mod">
        <pc:chgData name="Klaus Sig Larsen" userId="11ad89a4-795a-446e-8ff1-598d2f7363ca" providerId="ADAL" clId="{4EE9EF82-C58C-4A19-8DBB-AFAEC6299EF3}" dt="2023-12-08T12:14:05.840" v="2879" actId="47"/>
        <pc:sldMkLst>
          <pc:docMk/>
          <pc:sldMk cId="2759900643" sldId="511"/>
        </pc:sldMkLst>
        <pc:spChg chg="mod">
          <ac:chgData name="Klaus Sig Larsen" userId="11ad89a4-795a-446e-8ff1-598d2f7363ca" providerId="ADAL" clId="{4EE9EF82-C58C-4A19-8DBB-AFAEC6299EF3}" dt="2023-12-08T12:08:26.458" v="2816" actId="207"/>
          <ac:spMkLst>
            <pc:docMk/>
            <pc:sldMk cId="2759900643" sldId="511"/>
            <ac:spMk id="2" creationId="{00000000-0000-0000-0000-000000000000}"/>
          </ac:spMkLst>
        </pc:spChg>
        <pc:spChg chg="del mod">
          <ac:chgData name="Klaus Sig Larsen" userId="11ad89a4-795a-446e-8ff1-598d2f7363ca" providerId="ADAL" clId="{4EE9EF82-C58C-4A19-8DBB-AFAEC6299EF3}" dt="2023-12-08T12:08:33.219" v="2821" actId="478"/>
          <ac:spMkLst>
            <pc:docMk/>
            <pc:sldMk cId="2759900643" sldId="511"/>
            <ac:spMk id="9" creationId="{00000000-0000-0000-0000-000000000000}"/>
          </ac:spMkLst>
        </pc:spChg>
        <pc:grpChg chg="del">
          <ac:chgData name="Klaus Sig Larsen" userId="11ad89a4-795a-446e-8ff1-598d2f7363ca" providerId="ADAL" clId="{4EE9EF82-C58C-4A19-8DBB-AFAEC6299EF3}" dt="2023-12-08T12:08:30.149" v="2817" actId="478"/>
          <ac:grpSpMkLst>
            <pc:docMk/>
            <pc:sldMk cId="2759900643" sldId="511"/>
            <ac:grpSpMk id="7" creationId="{2C7E628C-9833-C471-D61D-BA8FFB6F8B31}"/>
          </ac:grpSpMkLst>
        </pc:grpChg>
        <pc:picChg chg="del mod">
          <ac:chgData name="Klaus Sig Larsen" userId="11ad89a4-795a-446e-8ff1-598d2f7363ca" providerId="ADAL" clId="{4EE9EF82-C58C-4A19-8DBB-AFAEC6299EF3}" dt="2023-12-08T12:08:31.767" v="2819" actId="478"/>
          <ac:picMkLst>
            <pc:docMk/>
            <pc:sldMk cId="2759900643" sldId="511"/>
            <ac:picMk id="15" creationId="{C07B4EFB-BAC7-18B2-7D7F-30069C0AB195}"/>
          </ac:picMkLst>
        </pc:picChg>
      </pc:sldChg>
      <pc:sldChg chg="addSp delSp modSp mod">
        <pc:chgData name="Klaus Sig Larsen" userId="11ad89a4-795a-446e-8ff1-598d2f7363ca" providerId="ADAL" clId="{4EE9EF82-C58C-4A19-8DBB-AFAEC6299EF3}" dt="2023-12-19T09:39:28.200" v="4956" actId="14100"/>
        <pc:sldMkLst>
          <pc:docMk/>
          <pc:sldMk cId="523731302" sldId="515"/>
        </pc:sldMkLst>
        <pc:spChg chg="mod">
          <ac:chgData name="Klaus Sig Larsen" userId="11ad89a4-795a-446e-8ff1-598d2f7363ca" providerId="ADAL" clId="{4EE9EF82-C58C-4A19-8DBB-AFAEC6299EF3}" dt="2023-12-18T07:52:33.777" v="4922" actId="1076"/>
          <ac:spMkLst>
            <pc:docMk/>
            <pc:sldMk cId="523731302" sldId="515"/>
            <ac:spMk id="3" creationId="{60079D23-C03D-64DC-4F39-83BAFDDD13CB}"/>
          </ac:spMkLst>
        </pc:spChg>
        <pc:spChg chg="add mod">
          <ac:chgData name="Klaus Sig Larsen" userId="11ad89a4-795a-446e-8ff1-598d2f7363ca" providerId="ADAL" clId="{4EE9EF82-C58C-4A19-8DBB-AFAEC6299EF3}" dt="2023-12-19T09:39:21.563" v="4954" actId="14100"/>
          <ac:spMkLst>
            <pc:docMk/>
            <pc:sldMk cId="523731302" sldId="515"/>
            <ac:spMk id="6" creationId="{02C72F74-278C-855F-F4CC-A6B00ABF97EF}"/>
          </ac:spMkLst>
        </pc:spChg>
        <pc:spChg chg="add mod">
          <ac:chgData name="Klaus Sig Larsen" userId="11ad89a4-795a-446e-8ff1-598d2f7363ca" providerId="ADAL" clId="{4EE9EF82-C58C-4A19-8DBB-AFAEC6299EF3}" dt="2023-12-19T09:39:28.200" v="4956" actId="14100"/>
          <ac:spMkLst>
            <pc:docMk/>
            <pc:sldMk cId="523731302" sldId="515"/>
            <ac:spMk id="7" creationId="{2846C3D8-3DE6-C91F-A072-5995B580700F}"/>
          </ac:spMkLst>
        </pc:spChg>
        <pc:picChg chg="del">
          <ac:chgData name="Klaus Sig Larsen" userId="11ad89a4-795a-446e-8ff1-598d2f7363ca" providerId="ADAL" clId="{4EE9EF82-C58C-4A19-8DBB-AFAEC6299EF3}" dt="2023-12-08T13:20:32.412" v="4353" actId="478"/>
          <ac:picMkLst>
            <pc:docMk/>
            <pc:sldMk cId="523731302" sldId="515"/>
            <ac:picMk id="2" creationId="{A627BB27-B945-B51A-F381-48436B3A2B4E}"/>
          </ac:picMkLst>
        </pc:picChg>
        <pc:picChg chg="del mod">
          <ac:chgData name="Klaus Sig Larsen" userId="11ad89a4-795a-446e-8ff1-598d2f7363ca" providerId="ADAL" clId="{4EE9EF82-C58C-4A19-8DBB-AFAEC6299EF3}" dt="2023-12-18T07:52:19.182" v="4914" actId="478"/>
          <ac:picMkLst>
            <pc:docMk/>
            <pc:sldMk cId="523731302" sldId="515"/>
            <ac:picMk id="5" creationId="{FCEAC94A-213D-8083-8837-8EED657BF4CD}"/>
          </ac:picMkLst>
        </pc:picChg>
        <pc:picChg chg="add mod">
          <ac:chgData name="Klaus Sig Larsen" userId="11ad89a4-795a-446e-8ff1-598d2f7363ca" providerId="ADAL" clId="{4EE9EF82-C58C-4A19-8DBB-AFAEC6299EF3}" dt="2023-12-18T07:52:36.519" v="4923" actId="1076"/>
          <ac:picMkLst>
            <pc:docMk/>
            <pc:sldMk cId="523731302" sldId="515"/>
            <ac:picMk id="8" creationId="{821E94CA-C86E-0B98-3F1B-E7C15C8C120B}"/>
          </ac:picMkLst>
        </pc:picChg>
        <pc:picChg chg="add mod">
          <ac:chgData name="Klaus Sig Larsen" userId="11ad89a4-795a-446e-8ff1-598d2f7363ca" providerId="ADAL" clId="{4EE9EF82-C58C-4A19-8DBB-AFAEC6299EF3}" dt="2023-12-08T13:23:18.498" v="4483" actId="1076"/>
          <ac:picMkLst>
            <pc:docMk/>
            <pc:sldMk cId="523731302" sldId="515"/>
            <ac:picMk id="9" creationId="{237FC23F-C00C-C336-0ED8-CAC30BE4F918}"/>
          </ac:picMkLst>
        </pc:picChg>
        <pc:picChg chg="del">
          <ac:chgData name="Klaus Sig Larsen" userId="11ad89a4-795a-446e-8ff1-598d2f7363ca" providerId="ADAL" clId="{4EE9EF82-C58C-4A19-8DBB-AFAEC6299EF3}" dt="2023-12-08T13:20:30.089" v="4352" actId="478"/>
          <ac:picMkLst>
            <pc:docMk/>
            <pc:sldMk cId="523731302" sldId="515"/>
            <ac:picMk id="2050" creationId="{9920B7D0-9F5B-2D9F-B838-664AB2C1AC66}"/>
          </ac:picMkLst>
        </pc:picChg>
      </pc:sldChg>
      <pc:sldChg chg="addSp delSp modSp new del mod modAnim">
        <pc:chgData name="Klaus Sig Larsen" userId="11ad89a4-795a-446e-8ff1-598d2f7363ca" providerId="ADAL" clId="{4EE9EF82-C58C-4A19-8DBB-AFAEC6299EF3}" dt="2023-12-18T07:55:49.108" v="4930" actId="47"/>
        <pc:sldMkLst>
          <pc:docMk/>
          <pc:sldMk cId="778871543" sldId="516"/>
        </pc:sldMkLst>
        <pc:spChg chg="del">
          <ac:chgData name="Klaus Sig Larsen" userId="11ad89a4-795a-446e-8ff1-598d2f7363ca" providerId="ADAL" clId="{4EE9EF82-C58C-4A19-8DBB-AFAEC6299EF3}" dt="2023-12-18T07:55:30.359" v="4927" actId="478"/>
          <ac:spMkLst>
            <pc:docMk/>
            <pc:sldMk cId="778871543" sldId="516"/>
            <ac:spMk id="2" creationId="{3F0BC375-0CB3-F61F-B63A-3265878B5D2D}"/>
          </ac:spMkLst>
        </pc:spChg>
        <pc:spChg chg="del">
          <ac:chgData name="Klaus Sig Larsen" userId="11ad89a4-795a-446e-8ff1-598d2f7363ca" providerId="ADAL" clId="{4EE9EF82-C58C-4A19-8DBB-AFAEC6299EF3}" dt="2023-12-18T07:55:28.177" v="4926" actId="478"/>
          <ac:spMkLst>
            <pc:docMk/>
            <pc:sldMk cId="778871543" sldId="516"/>
            <ac:spMk id="3" creationId="{6E55F275-37E0-B77D-1C06-62B77AB88E59}"/>
          </ac:spMkLst>
        </pc:spChg>
        <pc:spChg chg="del">
          <ac:chgData name="Klaus Sig Larsen" userId="11ad89a4-795a-446e-8ff1-598d2f7363ca" providerId="ADAL" clId="{4EE9EF82-C58C-4A19-8DBB-AFAEC6299EF3}" dt="2023-12-18T07:55:31.256" v="4928" actId="478"/>
          <ac:spMkLst>
            <pc:docMk/>
            <pc:sldMk cId="778871543" sldId="516"/>
            <ac:spMk id="4" creationId="{98C279E9-50FB-5E6A-0EFF-2074BD1F8B42}"/>
          </ac:spMkLst>
        </pc:spChg>
        <pc:spChg chg="add mod">
          <ac:chgData name="Klaus Sig Larsen" userId="11ad89a4-795a-446e-8ff1-598d2f7363ca" providerId="ADAL" clId="{4EE9EF82-C58C-4A19-8DBB-AFAEC6299EF3}" dt="2023-12-18T07:55:36.252" v="4929"/>
          <ac:spMkLst>
            <pc:docMk/>
            <pc:sldMk cId="778871543" sldId="516"/>
            <ac:spMk id="6" creationId="{B290AACA-7990-B211-D722-9E2C408B5D5B}"/>
          </ac:spMkLst>
        </pc:spChg>
        <pc:spChg chg="add mod">
          <ac:chgData name="Klaus Sig Larsen" userId="11ad89a4-795a-446e-8ff1-598d2f7363ca" providerId="ADAL" clId="{4EE9EF82-C58C-4A19-8DBB-AFAEC6299EF3}" dt="2023-12-18T07:55:36.252" v="4929"/>
          <ac:spMkLst>
            <pc:docMk/>
            <pc:sldMk cId="778871543" sldId="516"/>
            <ac:spMk id="8" creationId="{88362270-16DF-224A-96A4-8A2EA402DFDA}"/>
          </ac:spMkLst>
        </pc:spChg>
        <pc:spChg chg="add mod">
          <ac:chgData name="Klaus Sig Larsen" userId="11ad89a4-795a-446e-8ff1-598d2f7363ca" providerId="ADAL" clId="{4EE9EF82-C58C-4A19-8DBB-AFAEC6299EF3}" dt="2023-12-18T07:55:36.252" v="4929"/>
          <ac:spMkLst>
            <pc:docMk/>
            <pc:sldMk cId="778871543" sldId="516"/>
            <ac:spMk id="10" creationId="{3EE88C0F-CCCE-DF3F-E376-691F6ED35F88}"/>
          </ac:spMkLst>
        </pc:spChg>
        <pc:spChg chg="add mod">
          <ac:chgData name="Klaus Sig Larsen" userId="11ad89a4-795a-446e-8ff1-598d2f7363ca" providerId="ADAL" clId="{4EE9EF82-C58C-4A19-8DBB-AFAEC6299EF3}" dt="2023-12-18T07:55:36.252" v="4929"/>
          <ac:spMkLst>
            <pc:docMk/>
            <pc:sldMk cId="778871543" sldId="516"/>
            <ac:spMk id="11" creationId="{4F80D2D1-8CAB-84BF-7A30-FCCF433C4B65}"/>
          </ac:spMkLst>
        </pc:spChg>
        <pc:spChg chg="add mod">
          <ac:chgData name="Klaus Sig Larsen" userId="11ad89a4-795a-446e-8ff1-598d2f7363ca" providerId="ADAL" clId="{4EE9EF82-C58C-4A19-8DBB-AFAEC6299EF3}" dt="2023-12-18T07:55:36.252" v="4929"/>
          <ac:spMkLst>
            <pc:docMk/>
            <pc:sldMk cId="778871543" sldId="516"/>
            <ac:spMk id="12" creationId="{B47870F8-0746-9276-9142-3882371BF1D1}"/>
          </ac:spMkLst>
        </pc:spChg>
        <pc:spChg chg="add mod">
          <ac:chgData name="Klaus Sig Larsen" userId="11ad89a4-795a-446e-8ff1-598d2f7363ca" providerId="ADAL" clId="{4EE9EF82-C58C-4A19-8DBB-AFAEC6299EF3}" dt="2023-12-18T07:55:36.252" v="4929"/>
          <ac:spMkLst>
            <pc:docMk/>
            <pc:sldMk cId="778871543" sldId="516"/>
            <ac:spMk id="14" creationId="{B35652ED-9887-D216-AD99-0C7F23DB32DB}"/>
          </ac:spMkLst>
        </pc:spChg>
        <pc:spChg chg="add mod">
          <ac:chgData name="Klaus Sig Larsen" userId="11ad89a4-795a-446e-8ff1-598d2f7363ca" providerId="ADAL" clId="{4EE9EF82-C58C-4A19-8DBB-AFAEC6299EF3}" dt="2023-12-18T07:55:36.252" v="4929"/>
          <ac:spMkLst>
            <pc:docMk/>
            <pc:sldMk cId="778871543" sldId="516"/>
            <ac:spMk id="16" creationId="{15AD52C4-FAC7-E79C-4C0D-8C7856B48F01}"/>
          </ac:spMkLst>
        </pc:spChg>
        <pc:spChg chg="add mod">
          <ac:chgData name="Klaus Sig Larsen" userId="11ad89a4-795a-446e-8ff1-598d2f7363ca" providerId="ADAL" clId="{4EE9EF82-C58C-4A19-8DBB-AFAEC6299EF3}" dt="2023-12-18T07:55:36.252" v="4929"/>
          <ac:spMkLst>
            <pc:docMk/>
            <pc:sldMk cId="778871543" sldId="516"/>
            <ac:spMk id="17" creationId="{38DC9C8D-A7B6-98C4-3D92-C0E3D7DEED39}"/>
          </ac:spMkLst>
        </pc:spChg>
        <pc:spChg chg="add mod">
          <ac:chgData name="Klaus Sig Larsen" userId="11ad89a4-795a-446e-8ff1-598d2f7363ca" providerId="ADAL" clId="{4EE9EF82-C58C-4A19-8DBB-AFAEC6299EF3}" dt="2023-12-18T07:55:36.252" v="4929"/>
          <ac:spMkLst>
            <pc:docMk/>
            <pc:sldMk cId="778871543" sldId="516"/>
            <ac:spMk id="19" creationId="{31291526-FD6D-835D-E2CD-B13668BC2AB1}"/>
          </ac:spMkLst>
        </pc:spChg>
        <pc:picChg chg="add mod">
          <ac:chgData name="Klaus Sig Larsen" userId="11ad89a4-795a-446e-8ff1-598d2f7363ca" providerId="ADAL" clId="{4EE9EF82-C58C-4A19-8DBB-AFAEC6299EF3}" dt="2023-12-18T07:55:36.252" v="4929"/>
          <ac:picMkLst>
            <pc:docMk/>
            <pc:sldMk cId="778871543" sldId="516"/>
            <ac:picMk id="7" creationId="{E00BF337-1BA0-9EDF-E8FE-B8CB48078635}"/>
          </ac:picMkLst>
        </pc:picChg>
        <pc:picChg chg="add mod">
          <ac:chgData name="Klaus Sig Larsen" userId="11ad89a4-795a-446e-8ff1-598d2f7363ca" providerId="ADAL" clId="{4EE9EF82-C58C-4A19-8DBB-AFAEC6299EF3}" dt="2023-12-18T07:55:36.252" v="4929"/>
          <ac:picMkLst>
            <pc:docMk/>
            <pc:sldMk cId="778871543" sldId="516"/>
            <ac:picMk id="9" creationId="{9923DB4F-71ED-439C-806F-FDA05EBF5C47}"/>
          </ac:picMkLst>
        </pc:picChg>
        <pc:picChg chg="add mod">
          <ac:chgData name="Klaus Sig Larsen" userId="11ad89a4-795a-446e-8ff1-598d2f7363ca" providerId="ADAL" clId="{4EE9EF82-C58C-4A19-8DBB-AFAEC6299EF3}" dt="2023-12-18T07:55:36.252" v="4929"/>
          <ac:picMkLst>
            <pc:docMk/>
            <pc:sldMk cId="778871543" sldId="516"/>
            <ac:picMk id="13" creationId="{3CD31996-9C70-CB33-29B3-3760AC5CFE85}"/>
          </ac:picMkLst>
        </pc:picChg>
        <pc:picChg chg="add mod">
          <ac:chgData name="Klaus Sig Larsen" userId="11ad89a4-795a-446e-8ff1-598d2f7363ca" providerId="ADAL" clId="{4EE9EF82-C58C-4A19-8DBB-AFAEC6299EF3}" dt="2023-12-18T07:55:36.252" v="4929"/>
          <ac:picMkLst>
            <pc:docMk/>
            <pc:sldMk cId="778871543" sldId="516"/>
            <ac:picMk id="15" creationId="{A8367A00-5A06-D82A-F824-6AFA876DC9E3}"/>
          </ac:picMkLst>
        </pc:picChg>
        <pc:picChg chg="add mod">
          <ac:chgData name="Klaus Sig Larsen" userId="11ad89a4-795a-446e-8ff1-598d2f7363ca" providerId="ADAL" clId="{4EE9EF82-C58C-4A19-8DBB-AFAEC6299EF3}" dt="2023-12-18T07:55:36.252" v="4929"/>
          <ac:picMkLst>
            <pc:docMk/>
            <pc:sldMk cId="778871543" sldId="516"/>
            <ac:picMk id="18" creationId="{5137DD8F-6E09-7ECA-9432-89305D2EB65F}"/>
          </ac:picMkLst>
        </pc:picChg>
        <pc:cxnChg chg="add mod">
          <ac:chgData name="Klaus Sig Larsen" userId="11ad89a4-795a-446e-8ff1-598d2f7363ca" providerId="ADAL" clId="{4EE9EF82-C58C-4A19-8DBB-AFAEC6299EF3}" dt="2023-12-18T07:55:36.252" v="4929"/>
          <ac:cxnSpMkLst>
            <pc:docMk/>
            <pc:sldMk cId="778871543" sldId="516"/>
            <ac:cxnSpMk id="5" creationId="{30493E88-C46D-0E79-4E79-CF60B4E9072F}"/>
          </ac:cxnSpMkLst>
        </pc:cxnChg>
      </pc:sldChg>
      <pc:sldMasterChg chg="delSldLayout">
        <pc:chgData name="Klaus Sig Larsen" userId="11ad89a4-795a-446e-8ff1-598d2f7363ca" providerId="ADAL" clId="{4EE9EF82-C58C-4A19-8DBB-AFAEC6299EF3}" dt="2023-12-08T12:14:07.474" v="2880" actId="47"/>
        <pc:sldMasterMkLst>
          <pc:docMk/>
          <pc:sldMasterMk cId="1670908230" sldId="2147483702"/>
        </pc:sldMasterMkLst>
        <pc:sldLayoutChg chg="del">
          <pc:chgData name="Klaus Sig Larsen" userId="11ad89a4-795a-446e-8ff1-598d2f7363ca" providerId="ADAL" clId="{4EE9EF82-C58C-4A19-8DBB-AFAEC6299EF3}" dt="2023-12-08T12:14:07.474" v="2880" actId="47"/>
          <pc:sldLayoutMkLst>
            <pc:docMk/>
            <pc:sldMasterMk cId="1670908230" sldId="2147483702"/>
            <pc:sldLayoutMk cId="3894249686" sldId="2147483723"/>
          </pc:sldLayoutMkLst>
        </pc:sldLayoutChg>
        <pc:sldLayoutChg chg="del">
          <pc:chgData name="Klaus Sig Larsen" userId="11ad89a4-795a-446e-8ff1-598d2f7363ca" providerId="ADAL" clId="{4EE9EF82-C58C-4A19-8DBB-AFAEC6299EF3}" dt="2023-12-08T12:13:49.322" v="2877" actId="47"/>
          <pc:sldLayoutMkLst>
            <pc:docMk/>
            <pc:sldMasterMk cId="1670908230" sldId="2147483702"/>
            <pc:sldLayoutMk cId="768058718" sldId="2147483724"/>
          </pc:sldLayoutMkLst>
        </pc:sldLayoutChg>
        <pc:sldLayoutChg chg="del">
          <pc:chgData name="Klaus Sig Larsen" userId="11ad89a4-795a-446e-8ff1-598d2f7363ca" providerId="ADAL" clId="{4EE9EF82-C58C-4A19-8DBB-AFAEC6299EF3}" dt="2023-12-08T12:14:05.840" v="2879" actId="47"/>
          <pc:sldLayoutMkLst>
            <pc:docMk/>
            <pc:sldMasterMk cId="1670908230" sldId="2147483702"/>
            <pc:sldLayoutMk cId="3001094307" sldId="214748372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AD7886-D2BF-49C1-AE10-18AD98939F9D}" type="datetimeFigureOut">
              <a:rPr lang="da-DK" smtClean="0"/>
              <a:t>19-12-2023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62D07A-CFA8-4F3F-9BA1-8569966FADB7}" type="slidenum">
              <a:rPr lang="da-DK" smtClean="0"/>
              <a:t>‹nr.›</a:t>
            </a:fld>
            <a:endParaRPr lang="da-DK"/>
          </a:p>
        </p:txBody>
      </p:sp>
    </p:spTree>
    <p:extLst>
      <p:ext uri="{BB962C8B-B14F-4D97-AF65-F5344CB8AC3E}">
        <p14:creationId xmlns:p14="http://schemas.microsoft.com/office/powerpoint/2010/main" val="420484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Grundlagt 1946</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1AE58-02F5-4209-AF9D-50318DC3698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39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462D07A-CFA8-4F3F-9BA1-8569966FADB7}" type="slidenum">
              <a:rPr lang="da-DK" smtClean="0"/>
              <a:t>7</a:t>
            </a:fld>
            <a:endParaRPr lang="da-DK"/>
          </a:p>
        </p:txBody>
      </p:sp>
    </p:spTree>
    <p:extLst>
      <p:ext uri="{BB962C8B-B14F-4D97-AF65-F5344CB8AC3E}">
        <p14:creationId xmlns:p14="http://schemas.microsoft.com/office/powerpoint/2010/main" val="160059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Det handler om at skabe en konkret kobling mellem praksis og de relevante fagbegreber og derfor anbefales det, at arbejdet med fagbegreber så vidt mulig integreres i den praktiske undervisningen. </a:t>
            </a:r>
          </a:p>
        </p:txBody>
      </p:sp>
      <p:sp>
        <p:nvSpPr>
          <p:cNvPr id="4" name="Pladsholder til slidenummer 3"/>
          <p:cNvSpPr>
            <a:spLocks noGrp="1"/>
          </p:cNvSpPr>
          <p:nvPr>
            <p:ph type="sldNum" sz="quarter" idx="5"/>
          </p:nvPr>
        </p:nvSpPr>
        <p:spPr/>
        <p:txBody>
          <a:bodyPr/>
          <a:lstStyle/>
          <a:p>
            <a:fld id="{F462D07A-CFA8-4F3F-9BA1-8569966FADB7}" type="slidenum">
              <a:rPr lang="da-DK" smtClean="0"/>
              <a:t>9</a:t>
            </a:fld>
            <a:endParaRPr lang="da-DK"/>
          </a:p>
        </p:txBody>
      </p:sp>
    </p:spTree>
    <p:extLst>
      <p:ext uri="{BB962C8B-B14F-4D97-AF65-F5344CB8AC3E}">
        <p14:creationId xmlns:p14="http://schemas.microsoft.com/office/powerpoint/2010/main" val="1585216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gøre det nemmere og mere håndterligt for eleverne, er det vigtigt at hjælpe dem med at finde et undertema, som kan konkretisere det overordnede tema.</a:t>
            </a:r>
          </a:p>
        </p:txBody>
      </p:sp>
      <p:sp>
        <p:nvSpPr>
          <p:cNvPr id="4" name="Pladsholder til slidenummer 3"/>
          <p:cNvSpPr>
            <a:spLocks noGrp="1"/>
          </p:cNvSpPr>
          <p:nvPr>
            <p:ph type="sldNum" sz="quarter" idx="5"/>
          </p:nvPr>
        </p:nvSpPr>
        <p:spPr/>
        <p:txBody>
          <a:bodyPr/>
          <a:lstStyle/>
          <a:p>
            <a:fld id="{F462D07A-CFA8-4F3F-9BA1-8569966FADB7}" type="slidenum">
              <a:rPr lang="da-DK" smtClean="0"/>
              <a:t>11</a:t>
            </a:fld>
            <a:endParaRPr lang="da-DK"/>
          </a:p>
        </p:txBody>
      </p:sp>
    </p:spTree>
    <p:extLst>
      <p:ext uri="{BB962C8B-B14F-4D97-AF65-F5344CB8AC3E}">
        <p14:creationId xmlns:p14="http://schemas.microsoft.com/office/powerpoint/2010/main" val="62118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Sæt selv aktiviteter ind eller slet hele slide hvis i ikke ønsker det med.</a:t>
            </a:r>
          </a:p>
        </p:txBody>
      </p:sp>
      <p:sp>
        <p:nvSpPr>
          <p:cNvPr id="4" name="Pladsholder til slidenummer 3"/>
          <p:cNvSpPr>
            <a:spLocks noGrp="1"/>
          </p:cNvSpPr>
          <p:nvPr>
            <p:ph type="sldNum" sz="quarter" idx="5"/>
          </p:nvPr>
        </p:nvSpPr>
        <p:spPr/>
        <p:txBody>
          <a:bodyPr/>
          <a:lstStyle/>
          <a:p>
            <a:fld id="{F462D07A-CFA8-4F3F-9BA1-8569966FADB7}" type="slidenum">
              <a:rPr lang="da-DK" smtClean="0"/>
              <a:t>12</a:t>
            </a:fld>
            <a:endParaRPr lang="da-DK"/>
          </a:p>
        </p:txBody>
      </p:sp>
    </p:spTree>
    <p:extLst>
      <p:ext uri="{BB962C8B-B14F-4D97-AF65-F5344CB8AC3E}">
        <p14:creationId xmlns:p14="http://schemas.microsoft.com/office/powerpoint/2010/main" val="2194032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5.png"/><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0366D-7078-B1FC-13C5-39804885F968}"/>
              </a:ext>
            </a:extLst>
          </p:cNvPr>
          <p:cNvSpPr>
            <a:spLocks noGrp="1"/>
          </p:cNvSpPr>
          <p:nvPr>
            <p:ph type="ctrTitle"/>
          </p:nvPr>
        </p:nvSpPr>
        <p:spPr>
          <a:xfrm>
            <a:off x="1524000" y="1122363"/>
            <a:ext cx="9144000" cy="2387600"/>
          </a:xfrm>
        </p:spPr>
        <p:txBody>
          <a:bodyPr anchor="b"/>
          <a:lstStyle>
            <a:lvl1pPr algn="ctr">
              <a:defRPr sz="2337"/>
            </a:lvl1pPr>
          </a:lstStyle>
          <a:p>
            <a:r>
              <a:rPr lang="da-DK"/>
              <a:t>Klik for at redigere titeltypografien i masteren</a:t>
            </a:r>
            <a:endParaRPr lang="en-US"/>
          </a:p>
        </p:txBody>
      </p:sp>
      <p:sp>
        <p:nvSpPr>
          <p:cNvPr id="3" name="Undertitel 2">
            <a:extLst>
              <a:ext uri="{FF2B5EF4-FFF2-40B4-BE49-F238E27FC236}">
                <a16:creationId xmlns:a16="http://schemas.microsoft.com/office/drawing/2014/main" id="{263F5CB6-0E02-1D2A-63C6-75D40B5B9CE7}"/>
              </a:ext>
            </a:extLst>
          </p:cNvPr>
          <p:cNvSpPr>
            <a:spLocks noGrp="1"/>
          </p:cNvSpPr>
          <p:nvPr>
            <p:ph type="subTitle" idx="1"/>
          </p:nvPr>
        </p:nvSpPr>
        <p:spPr>
          <a:xfrm>
            <a:off x="1524000" y="3602038"/>
            <a:ext cx="9144000" cy="1655762"/>
          </a:xfrm>
        </p:spPr>
        <p:txBody>
          <a:bodyPr/>
          <a:lstStyle>
            <a:lvl1pPr marL="0" indent="0" algn="ctr">
              <a:buNone/>
              <a:defRPr sz="935"/>
            </a:lvl1pPr>
            <a:lvl2pPr marL="178042" indent="0" algn="ctr">
              <a:buNone/>
              <a:defRPr sz="779"/>
            </a:lvl2pPr>
            <a:lvl3pPr marL="356085" indent="0" algn="ctr">
              <a:buNone/>
              <a:defRPr sz="701"/>
            </a:lvl3pPr>
            <a:lvl4pPr marL="534127" indent="0" algn="ctr">
              <a:buNone/>
              <a:defRPr sz="623"/>
            </a:lvl4pPr>
            <a:lvl5pPr marL="712169" indent="0" algn="ctr">
              <a:buNone/>
              <a:defRPr sz="623"/>
            </a:lvl5pPr>
            <a:lvl6pPr marL="890211" indent="0" algn="ctr">
              <a:buNone/>
              <a:defRPr sz="623"/>
            </a:lvl6pPr>
            <a:lvl7pPr marL="1068254" indent="0" algn="ctr">
              <a:buNone/>
              <a:defRPr sz="623"/>
            </a:lvl7pPr>
            <a:lvl8pPr marL="1246296" indent="0" algn="ctr">
              <a:buNone/>
              <a:defRPr sz="623"/>
            </a:lvl8pPr>
            <a:lvl9pPr marL="1424338" indent="0" algn="ctr">
              <a:buNone/>
              <a:defRPr sz="623"/>
            </a:lvl9pPr>
          </a:lstStyle>
          <a:p>
            <a:r>
              <a:rPr lang="da-DK"/>
              <a:t>Klik for at redigere undertiteltypografien i masteren</a:t>
            </a:r>
            <a:endParaRPr lang="en-US"/>
          </a:p>
        </p:txBody>
      </p:sp>
      <p:sp>
        <p:nvSpPr>
          <p:cNvPr id="4" name="Pladsholder til dato 3">
            <a:extLst>
              <a:ext uri="{FF2B5EF4-FFF2-40B4-BE49-F238E27FC236}">
                <a16:creationId xmlns:a16="http://schemas.microsoft.com/office/drawing/2014/main" id="{363545A4-0024-925D-884A-DFCA53ECF541}"/>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5" name="Pladsholder til sidefod 4">
            <a:extLst>
              <a:ext uri="{FF2B5EF4-FFF2-40B4-BE49-F238E27FC236}">
                <a16:creationId xmlns:a16="http://schemas.microsoft.com/office/drawing/2014/main" id="{55C1FE60-9E6C-6F62-D61C-F2261A3F9E8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ADA70-E284-250A-88EF-B2FAFE8EE373}"/>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2534893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482FB-6276-1EDA-618F-489C3F3AE700}"/>
              </a:ext>
            </a:extLst>
          </p:cNvPr>
          <p:cNvSpPr>
            <a:spLocks noGrp="1"/>
          </p:cNvSpPr>
          <p:nvPr>
            <p:ph type="title"/>
          </p:nvPr>
        </p:nvSpPr>
        <p:spPr/>
        <p:txBody>
          <a:bodyPr/>
          <a:lstStyle/>
          <a:p>
            <a:r>
              <a:rPr lang="da-DK"/>
              <a:t>Klik for at redigere titeltypografien i masteren</a:t>
            </a:r>
            <a:endParaRPr lang="en-US"/>
          </a:p>
        </p:txBody>
      </p:sp>
      <p:sp>
        <p:nvSpPr>
          <p:cNvPr id="3" name="Pladsholder til lodret titel 2">
            <a:extLst>
              <a:ext uri="{FF2B5EF4-FFF2-40B4-BE49-F238E27FC236}">
                <a16:creationId xmlns:a16="http://schemas.microsoft.com/office/drawing/2014/main" id="{114C0FD0-58A9-704A-88FB-F82E3085D9F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B3FEF2BE-52E1-B425-96C1-34C8C9B24878}"/>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5" name="Pladsholder til sidefod 4">
            <a:extLst>
              <a:ext uri="{FF2B5EF4-FFF2-40B4-BE49-F238E27FC236}">
                <a16:creationId xmlns:a16="http://schemas.microsoft.com/office/drawing/2014/main" id="{8ADD84DD-B044-1C64-33D5-6CEF4CE59B7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7294EE4-9762-168C-6500-5B8130ED980F}"/>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3060475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21E17B90-C3A4-3363-BDCF-97A22BB74132}"/>
              </a:ext>
            </a:extLst>
          </p:cNvPr>
          <p:cNvSpPr>
            <a:spLocks noGrp="1"/>
          </p:cNvSpPr>
          <p:nvPr>
            <p:ph type="title" orient="vert"/>
          </p:nvPr>
        </p:nvSpPr>
        <p:spPr>
          <a:xfrm>
            <a:off x="8724899" y="365125"/>
            <a:ext cx="2628900" cy="5811838"/>
          </a:xfrm>
        </p:spPr>
        <p:txBody>
          <a:bodyPr vert="eaVert"/>
          <a:lstStyle/>
          <a:p>
            <a:r>
              <a:rPr lang="da-DK"/>
              <a:t>Klik for at redigere titeltypografien i masteren</a:t>
            </a:r>
            <a:endParaRPr lang="en-US"/>
          </a:p>
        </p:txBody>
      </p:sp>
      <p:sp>
        <p:nvSpPr>
          <p:cNvPr id="3" name="Pladsholder til lodret titel 2">
            <a:extLst>
              <a:ext uri="{FF2B5EF4-FFF2-40B4-BE49-F238E27FC236}">
                <a16:creationId xmlns:a16="http://schemas.microsoft.com/office/drawing/2014/main" id="{DB24143F-BF81-955C-5EFE-6A642A3F0908}"/>
              </a:ext>
            </a:extLst>
          </p:cNvPr>
          <p:cNvSpPr>
            <a:spLocks noGrp="1"/>
          </p:cNvSpPr>
          <p:nvPr>
            <p:ph type="body" orient="vert" idx="1"/>
          </p:nvPr>
        </p:nvSpPr>
        <p:spPr>
          <a:xfrm>
            <a:off x="838199"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418B13EB-95F6-D0A2-DD08-15AF2DEA44F5}"/>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5" name="Pladsholder til sidefod 4">
            <a:extLst>
              <a:ext uri="{FF2B5EF4-FFF2-40B4-BE49-F238E27FC236}">
                <a16:creationId xmlns:a16="http://schemas.microsoft.com/office/drawing/2014/main" id="{F6BAF2A1-5E91-9782-D0F6-EBB868B03AD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3F8854E-B992-B106-96A7-9652A1CEC923}"/>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908113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tarts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E9D8BF0-0D14-D955-45B1-9EBAD483D720}"/>
              </a:ext>
            </a:extLst>
          </p:cNvPr>
          <p:cNvSpPr/>
          <p:nvPr/>
        </p:nvSpPr>
        <p:spPr>
          <a:xfrm>
            <a:off x="0" y="0"/>
            <a:ext cx="12192000" cy="6858000"/>
          </a:xfrm>
          <a:prstGeom prst="rect">
            <a:avLst/>
          </a:prstGeom>
          <a:gradFill>
            <a:gsLst>
              <a:gs pos="0">
                <a:srgbClr val="43DA88"/>
              </a:gs>
              <a:gs pos="99000">
                <a:srgbClr val="41B59F"/>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12" name="Bildobjekt 11">
            <a:extLst>
              <a:ext uri="{FF2B5EF4-FFF2-40B4-BE49-F238E27FC236}">
                <a16:creationId xmlns:a16="http://schemas.microsoft.com/office/drawing/2014/main" id="{C382B97E-2AAB-C55A-3FEE-53884021C704}"/>
              </a:ext>
            </a:extLst>
          </p:cNvPr>
          <p:cNvPicPr>
            <a:picLocks noChangeAspect="1"/>
          </p:cNvPicPr>
          <p:nvPr/>
        </p:nvPicPr>
        <p:blipFill>
          <a:blip r:embed="rId2"/>
          <a:stretch>
            <a:fillRect/>
          </a:stretch>
        </p:blipFill>
        <p:spPr>
          <a:xfrm>
            <a:off x="7368932" y="478445"/>
            <a:ext cx="6494585" cy="7236391"/>
          </a:xfrm>
          <a:prstGeom prst="rect">
            <a:avLst/>
          </a:prstGeom>
        </p:spPr>
      </p:pic>
      <p:sp>
        <p:nvSpPr>
          <p:cNvPr id="8" name="Rubrik 7">
            <a:extLst>
              <a:ext uri="{FF2B5EF4-FFF2-40B4-BE49-F238E27FC236}">
                <a16:creationId xmlns:a16="http://schemas.microsoft.com/office/drawing/2014/main" id="{A840D072-218A-35DD-CA2C-6A1E6C134866}"/>
              </a:ext>
            </a:extLst>
          </p:cNvPr>
          <p:cNvSpPr>
            <a:spLocks noGrp="1"/>
          </p:cNvSpPr>
          <p:nvPr>
            <p:ph type="title" hasCustomPrompt="1"/>
          </p:nvPr>
        </p:nvSpPr>
        <p:spPr>
          <a:xfrm>
            <a:off x="2567842" y="2391033"/>
            <a:ext cx="7056316" cy="1626075"/>
          </a:xfrm>
          <a:prstGeom prst="rect">
            <a:avLst/>
          </a:prstGeom>
        </p:spPr>
        <p:txBody>
          <a:bodyPr/>
          <a:lstStyle>
            <a:lvl1pPr algn="ctr">
              <a:defRPr sz="2103">
                <a:solidFill>
                  <a:schemeClr val="bg1"/>
                </a:solidFill>
                <a:latin typeface="Franklin Gothic Medium" panose="020B0603020102020204" pitchFamily="34" charset="0"/>
              </a:defRPr>
            </a:lvl1pPr>
          </a:lstStyle>
          <a:p>
            <a:r>
              <a:rPr lang="sv-SE"/>
              <a:t>Skriv </a:t>
            </a:r>
            <a:r>
              <a:rPr lang="sv-SE" err="1"/>
              <a:t>overskrift</a:t>
            </a:r>
            <a:r>
              <a:rPr lang="sv-SE"/>
              <a:t> </a:t>
            </a:r>
            <a:r>
              <a:rPr lang="sv-SE" err="1"/>
              <a:t>her</a:t>
            </a:r>
            <a:endParaRPr lang="sv-DK"/>
          </a:p>
        </p:txBody>
      </p:sp>
    </p:spTree>
    <p:extLst>
      <p:ext uri="{BB962C8B-B14F-4D97-AF65-F5344CB8AC3E}">
        <p14:creationId xmlns:p14="http://schemas.microsoft.com/office/powerpoint/2010/main" val="2230123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C95A68B-ABC4-62FE-9744-8A6724AD1D51}"/>
              </a:ext>
            </a:extLst>
          </p:cNvPr>
          <p:cNvSpPr/>
          <p:nvPr/>
        </p:nvSpPr>
        <p:spPr>
          <a:xfrm>
            <a:off x="0" y="0"/>
            <a:ext cx="12192000" cy="6858000"/>
          </a:xfrm>
          <a:prstGeom prst="rect">
            <a:avLst/>
          </a:prstGeom>
          <a:solidFill>
            <a:srgbClr val="236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sp>
        <p:nvSpPr>
          <p:cNvPr id="3" name="Platshållare för text 2">
            <a:extLst>
              <a:ext uri="{FF2B5EF4-FFF2-40B4-BE49-F238E27FC236}">
                <a16:creationId xmlns:a16="http://schemas.microsoft.com/office/drawing/2014/main" id="{D943DDEB-DE06-EFB5-EF90-8CB4339DAC43}"/>
              </a:ext>
            </a:extLst>
          </p:cNvPr>
          <p:cNvSpPr>
            <a:spLocks noGrp="1"/>
          </p:cNvSpPr>
          <p:nvPr>
            <p:ph type="body" sz="quarter" idx="10" hasCustomPrompt="1"/>
          </p:nvPr>
        </p:nvSpPr>
        <p:spPr>
          <a:xfrm>
            <a:off x="1238741" y="2305538"/>
            <a:ext cx="3759198" cy="3631957"/>
          </a:xfrm>
          <a:prstGeom prst="rect">
            <a:avLst/>
          </a:prstGeom>
        </p:spPr>
        <p:txBody>
          <a:bodyPr/>
          <a:lstStyle>
            <a:lvl1pPr marL="0" indent="0">
              <a:buClr>
                <a:srgbClr val="43DA88"/>
              </a:buClr>
              <a:buFont typeface="Arial" panose="020B0604020202020204" pitchFamily="34" charset="0"/>
              <a:buNone/>
              <a:defRPr sz="779" b="0" i="0">
                <a:solidFill>
                  <a:srgbClr val="43DA88"/>
                </a:solidFill>
                <a:latin typeface="Franklin Gothic Book" panose="020B0503020102020204" pitchFamily="34" charset="0"/>
              </a:defRPr>
            </a:lvl1pPr>
            <a:lvl2pPr>
              <a:buClr>
                <a:srgbClr val="43DA88"/>
              </a:buClr>
              <a:defRPr>
                <a:solidFill>
                  <a:schemeClr val="bg1"/>
                </a:solidFill>
                <a:latin typeface="Franklin Gothic Medium" panose="020B0603020102020204" pitchFamily="34" charset="0"/>
              </a:defRPr>
            </a:lvl2pPr>
            <a:lvl3pPr>
              <a:buClr>
                <a:srgbClr val="43DA88"/>
              </a:buClr>
              <a:defRPr>
                <a:solidFill>
                  <a:schemeClr val="bg1"/>
                </a:solidFill>
                <a:latin typeface="Franklin Gothic Medium" panose="020B0603020102020204" pitchFamily="34" charset="0"/>
              </a:defRPr>
            </a:lvl3pPr>
            <a:lvl4pPr>
              <a:buClr>
                <a:srgbClr val="43DA88"/>
              </a:buClr>
              <a:defRPr>
                <a:solidFill>
                  <a:schemeClr val="bg1"/>
                </a:solidFill>
                <a:latin typeface="Franklin Gothic Medium" panose="020B0603020102020204" pitchFamily="34" charset="0"/>
              </a:defRPr>
            </a:lvl4pPr>
            <a:lvl5pPr>
              <a:buClr>
                <a:srgbClr val="43DA88"/>
              </a:buClr>
              <a:defRPr>
                <a:solidFill>
                  <a:schemeClr val="bg1"/>
                </a:solidFill>
                <a:latin typeface="Franklin Gothic Medium" panose="020B0603020102020204" pitchFamily="34" charset="0"/>
              </a:defRPr>
            </a:lvl5pPr>
          </a:lstStyle>
          <a:p>
            <a:pPr lvl="0"/>
            <a:r>
              <a:rPr lang="sv-DK"/>
              <a:t>Agendapunkt 1</a:t>
            </a:r>
          </a:p>
          <a:p>
            <a:pPr lvl="0"/>
            <a:r>
              <a:rPr lang="sv-DK"/>
              <a:t>Agendapunkt 2</a:t>
            </a:r>
          </a:p>
        </p:txBody>
      </p:sp>
      <p:sp>
        <p:nvSpPr>
          <p:cNvPr id="4" name="Platshållare för bild 4">
            <a:extLst>
              <a:ext uri="{FF2B5EF4-FFF2-40B4-BE49-F238E27FC236}">
                <a16:creationId xmlns:a16="http://schemas.microsoft.com/office/drawing/2014/main" id="{CC80AB37-0A6F-344F-B1D9-D659131F03A2}"/>
              </a:ext>
            </a:extLst>
          </p:cNvPr>
          <p:cNvSpPr>
            <a:spLocks noGrp="1"/>
          </p:cNvSpPr>
          <p:nvPr>
            <p:ph type="pic" sz="quarter" idx="12" hasCustomPrompt="1"/>
          </p:nvPr>
        </p:nvSpPr>
        <p:spPr>
          <a:xfrm>
            <a:off x="6236678" y="0"/>
            <a:ext cx="5963138" cy="6951782"/>
          </a:xfrm>
          <a:prstGeom prst="rect">
            <a:avLst/>
          </a:prstGeom>
        </p:spPr>
        <p:txBody>
          <a:bodyPr/>
          <a:lstStyle>
            <a:lvl1pPr marL="0" indent="0">
              <a:buNone/>
              <a:defRPr>
                <a:solidFill>
                  <a:schemeClr val="bg1"/>
                </a:solidFill>
              </a:defRPr>
            </a:lvl1pPr>
          </a:lstStyle>
          <a:p>
            <a:r>
              <a:rPr lang="sv-DK"/>
              <a:t>Indsæt billede</a:t>
            </a:r>
          </a:p>
        </p:txBody>
      </p:sp>
      <p:sp>
        <p:nvSpPr>
          <p:cNvPr id="5" name="Platshållare för text 2">
            <a:extLst>
              <a:ext uri="{FF2B5EF4-FFF2-40B4-BE49-F238E27FC236}">
                <a16:creationId xmlns:a16="http://schemas.microsoft.com/office/drawing/2014/main" id="{BED7CD15-9BE4-8DA2-8FF6-EC041F5FA518}"/>
              </a:ext>
            </a:extLst>
          </p:cNvPr>
          <p:cNvSpPr>
            <a:spLocks noGrp="1"/>
          </p:cNvSpPr>
          <p:nvPr>
            <p:ph type="body" sz="quarter" idx="11" hasCustomPrompt="1"/>
          </p:nvPr>
        </p:nvSpPr>
        <p:spPr>
          <a:xfrm>
            <a:off x="1238741" y="967398"/>
            <a:ext cx="3759198" cy="1197464"/>
          </a:xfrm>
          <a:prstGeom prst="rect">
            <a:avLst/>
          </a:prstGeom>
        </p:spPr>
        <p:txBody>
          <a:bodyPr/>
          <a:lstStyle>
            <a:lvl1pPr marL="0" indent="0">
              <a:buClr>
                <a:srgbClr val="43DA88"/>
              </a:buClr>
              <a:buNone/>
              <a:defRPr>
                <a:solidFill>
                  <a:srgbClr val="43DA88"/>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a:t>Skriv </a:t>
            </a:r>
            <a:r>
              <a:rPr lang="sv-SE" err="1"/>
              <a:t>overskrift</a:t>
            </a:r>
            <a:r>
              <a:rPr lang="sv-SE"/>
              <a:t> </a:t>
            </a:r>
            <a:r>
              <a:rPr lang="sv-SE" err="1"/>
              <a:t>her</a:t>
            </a:r>
            <a:endParaRPr lang="sv-SE"/>
          </a:p>
        </p:txBody>
      </p:sp>
    </p:spTree>
    <p:extLst>
      <p:ext uri="{BB962C8B-B14F-4D97-AF65-F5344CB8AC3E}">
        <p14:creationId xmlns:p14="http://schemas.microsoft.com/office/powerpoint/2010/main" val="4138364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kst slide">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C382B97E-2AAB-C55A-3FEE-53884021C704}"/>
              </a:ext>
            </a:extLst>
          </p:cNvPr>
          <p:cNvPicPr>
            <a:picLocks noChangeAspect="1"/>
          </p:cNvPicPr>
          <p:nvPr/>
        </p:nvPicPr>
        <p:blipFill>
          <a:blip r:embed="rId2">
            <a:alphaModFix amt="5000"/>
          </a:blip>
          <a:stretch>
            <a:fillRect/>
          </a:stretch>
        </p:blipFill>
        <p:spPr>
          <a:xfrm>
            <a:off x="-1485899" y="1455090"/>
            <a:ext cx="6634176" cy="7391926"/>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5861540" y="967399"/>
            <a:ext cx="5517294" cy="5048250"/>
          </a:xfrm>
          <a:prstGeom prst="rect">
            <a:avLst/>
          </a:prstGeom>
        </p:spPr>
        <p:txBody>
          <a:bodyPr/>
          <a:lstStyle>
            <a:lvl1pPr>
              <a:buClr>
                <a:srgbClr val="43DA88"/>
              </a:buClr>
              <a:defRPr>
                <a:solidFill>
                  <a:srgbClr val="23675B"/>
                </a:solidFill>
                <a:latin typeface="Franklin Gothic Medium" panose="020B06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61293" y="967399"/>
            <a:ext cx="4728308" cy="1744540"/>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a:t>Skriv </a:t>
            </a:r>
            <a:r>
              <a:rPr lang="sv-SE" err="1"/>
              <a:t>overskrift</a:t>
            </a:r>
            <a:r>
              <a:rPr lang="sv-SE"/>
              <a:t> </a:t>
            </a:r>
            <a:r>
              <a:rPr lang="sv-SE" err="1"/>
              <a:t>her</a:t>
            </a:r>
            <a:endParaRPr lang="sv-SE"/>
          </a:p>
        </p:txBody>
      </p:sp>
      <p:cxnSp>
        <p:nvCxnSpPr>
          <p:cNvPr id="6" name="Rak 5">
            <a:extLst>
              <a:ext uri="{FF2B5EF4-FFF2-40B4-BE49-F238E27FC236}">
                <a16:creationId xmlns:a16="http://schemas.microsoft.com/office/drawing/2014/main" id="{917D8E38-3D3C-D950-0EA1-BB33EDC45634}"/>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8849118C-2600-A569-0279-02D53C39F92E}"/>
              </a:ext>
            </a:extLst>
          </p:cNvPr>
          <p:cNvSpPr txBox="1"/>
          <p:nvPr/>
        </p:nvSpPr>
        <p:spPr>
          <a:xfrm>
            <a:off x="9675446" y="280117"/>
            <a:ext cx="1844432" cy="140359"/>
          </a:xfrm>
          <a:prstGeom prst="rect">
            <a:avLst/>
          </a:prstGeom>
          <a:noFill/>
        </p:spPr>
        <p:txBody>
          <a:bodyPr wrap="square" rtlCol="0">
            <a:spAutoFit/>
          </a:bodyPr>
          <a:lstStyle/>
          <a:p>
            <a:pPr algn="r"/>
            <a:r>
              <a:rPr lang="sv-DK" sz="312" b="0" i="0" spc="117">
                <a:solidFill>
                  <a:srgbClr val="43DA88"/>
                </a:solidFill>
                <a:latin typeface="Franklin Gothic Book" panose="020B0503020102020204" pitchFamily="34" charset="0"/>
              </a:rPr>
              <a:t>DANSK SKOLEIDRÆT</a:t>
            </a:r>
          </a:p>
        </p:txBody>
      </p:sp>
      <p:sp>
        <p:nvSpPr>
          <p:cNvPr id="2" name="Platshållare för text 2">
            <a:extLst>
              <a:ext uri="{FF2B5EF4-FFF2-40B4-BE49-F238E27FC236}">
                <a16:creationId xmlns:a16="http://schemas.microsoft.com/office/drawing/2014/main" id="{B1416EF7-1A30-CCDF-A5B7-CC7AD7C0C233}"/>
              </a:ext>
            </a:extLst>
          </p:cNvPr>
          <p:cNvSpPr>
            <a:spLocks noGrp="1"/>
          </p:cNvSpPr>
          <p:nvPr>
            <p:ph type="body" sz="quarter" idx="12" hasCustomPrompt="1"/>
          </p:nvPr>
        </p:nvSpPr>
        <p:spPr>
          <a:xfrm>
            <a:off x="883144" y="280133"/>
            <a:ext cx="3094892" cy="215427"/>
          </a:xfrm>
          <a:prstGeom prst="rect">
            <a:avLst/>
          </a:prstGeom>
        </p:spPr>
        <p:txBody>
          <a:bodyPr/>
          <a:lstStyle>
            <a:lvl1pPr marL="0" indent="0">
              <a:buClr>
                <a:srgbClr val="43DA88"/>
              </a:buClr>
              <a:buNone/>
              <a:defRPr sz="312" b="0" i="0" spc="117">
                <a:solidFill>
                  <a:srgbClr val="43DA88"/>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a:t>SKRIV AGENDAPUNKT I VERSALER HER</a:t>
            </a:r>
            <a:endParaRPr lang="sv-DK"/>
          </a:p>
        </p:txBody>
      </p:sp>
    </p:spTree>
    <p:extLst>
      <p:ext uri="{BB962C8B-B14F-4D97-AF65-F5344CB8AC3E}">
        <p14:creationId xmlns:p14="http://schemas.microsoft.com/office/powerpoint/2010/main" val="2896868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kst slide - farv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538711F-9712-3707-CBDD-204D4094E629}"/>
              </a:ext>
            </a:extLst>
          </p:cNvPr>
          <p:cNvSpPr/>
          <p:nvPr/>
        </p:nvSpPr>
        <p:spPr>
          <a:xfrm>
            <a:off x="0" y="0"/>
            <a:ext cx="12192000" cy="6858000"/>
          </a:xfrm>
          <a:prstGeom prst="rect">
            <a:avLst/>
          </a:prstGeom>
          <a:solidFill>
            <a:srgbClr val="236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12" name="Bildobjekt 11">
            <a:extLst>
              <a:ext uri="{FF2B5EF4-FFF2-40B4-BE49-F238E27FC236}">
                <a16:creationId xmlns:a16="http://schemas.microsoft.com/office/drawing/2014/main" id="{C382B97E-2AAB-C55A-3FEE-53884021C704}"/>
              </a:ext>
            </a:extLst>
          </p:cNvPr>
          <p:cNvPicPr>
            <a:picLocks noChangeAspect="1"/>
          </p:cNvPicPr>
          <p:nvPr/>
        </p:nvPicPr>
        <p:blipFill>
          <a:blip r:embed="rId2">
            <a:alphaModFix amt="5000"/>
          </a:blip>
          <a:stretch>
            <a:fillRect/>
          </a:stretch>
        </p:blipFill>
        <p:spPr>
          <a:xfrm>
            <a:off x="-1485899" y="1455090"/>
            <a:ext cx="6634176" cy="7391926"/>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5861540" y="967399"/>
            <a:ext cx="5517294" cy="5048250"/>
          </a:xfrm>
          <a:prstGeom prst="rect">
            <a:avLst/>
          </a:prstGeom>
        </p:spPr>
        <p:txBody>
          <a:bodyPr/>
          <a:lstStyle>
            <a:lvl1pPr>
              <a:buClr>
                <a:srgbClr val="41B59F"/>
              </a:buClr>
              <a:defRPr>
                <a:solidFill>
                  <a:srgbClr val="43DA88"/>
                </a:solidFill>
                <a:latin typeface="Franklin Gothic Medium" panose="020B0603020102020204" pitchFamily="34" charset="0"/>
              </a:defRPr>
            </a:lvl1pPr>
            <a:lvl2pPr>
              <a:buClr>
                <a:srgbClr val="41B59F"/>
              </a:buClr>
              <a:defRPr>
                <a:solidFill>
                  <a:srgbClr val="43DA88"/>
                </a:solidFill>
                <a:latin typeface="Franklin Gothic Medium" panose="020B0603020102020204" pitchFamily="34" charset="0"/>
              </a:defRPr>
            </a:lvl2pPr>
            <a:lvl3pPr>
              <a:buClr>
                <a:srgbClr val="41B59F"/>
              </a:buClr>
              <a:defRPr>
                <a:solidFill>
                  <a:srgbClr val="43DA88"/>
                </a:solidFill>
                <a:latin typeface="Franklin Gothic Medium" panose="020B0603020102020204" pitchFamily="34" charset="0"/>
              </a:defRPr>
            </a:lvl3pPr>
            <a:lvl4pPr>
              <a:buClr>
                <a:srgbClr val="41B59F"/>
              </a:buClr>
              <a:defRPr>
                <a:solidFill>
                  <a:srgbClr val="43DA88"/>
                </a:solidFill>
                <a:latin typeface="Franklin Gothic Medium" panose="020B0603020102020204" pitchFamily="34" charset="0"/>
              </a:defRPr>
            </a:lvl4pPr>
            <a:lvl5pPr>
              <a:buClr>
                <a:srgbClr val="41B59F"/>
              </a:buClr>
              <a:defRPr>
                <a:solidFill>
                  <a:srgbClr val="43DA88"/>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61293" y="967399"/>
            <a:ext cx="4728308" cy="1744540"/>
          </a:xfrm>
          <a:prstGeom prst="rect">
            <a:avLst/>
          </a:prstGeom>
        </p:spPr>
        <p:txBody>
          <a:bodyPr/>
          <a:lstStyle>
            <a:lvl1pPr marL="0" indent="0">
              <a:buClr>
                <a:srgbClr val="43DA88"/>
              </a:buClr>
              <a:buNone/>
              <a:defRPr>
                <a:solidFill>
                  <a:srgbClr val="43DA88"/>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a:t>Skriv </a:t>
            </a:r>
            <a:r>
              <a:rPr lang="sv-SE" err="1"/>
              <a:t>overskrift</a:t>
            </a:r>
            <a:r>
              <a:rPr lang="sv-SE"/>
              <a:t> </a:t>
            </a:r>
            <a:r>
              <a:rPr lang="sv-SE" err="1"/>
              <a:t>her</a:t>
            </a:r>
            <a:endParaRPr lang="sv-SE"/>
          </a:p>
        </p:txBody>
      </p:sp>
      <p:cxnSp>
        <p:nvCxnSpPr>
          <p:cNvPr id="6" name="Rak 5">
            <a:extLst>
              <a:ext uri="{FF2B5EF4-FFF2-40B4-BE49-F238E27FC236}">
                <a16:creationId xmlns:a16="http://schemas.microsoft.com/office/drawing/2014/main" id="{917D8E38-3D3C-D950-0EA1-BB33EDC45634}"/>
              </a:ext>
            </a:extLst>
          </p:cNvPr>
          <p:cNvCxnSpPr/>
          <p:nvPr/>
        </p:nvCxnSpPr>
        <p:spPr>
          <a:xfrm>
            <a:off x="961295" y="625230"/>
            <a:ext cx="10417541" cy="0"/>
          </a:xfrm>
          <a:prstGeom prst="line">
            <a:avLst/>
          </a:prstGeom>
          <a:ln>
            <a:solidFill>
              <a:srgbClr val="41B59F"/>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8849118C-2600-A569-0279-02D53C39F92E}"/>
              </a:ext>
            </a:extLst>
          </p:cNvPr>
          <p:cNvSpPr txBox="1"/>
          <p:nvPr/>
        </p:nvSpPr>
        <p:spPr>
          <a:xfrm>
            <a:off x="9675446" y="280117"/>
            <a:ext cx="1844432" cy="140359"/>
          </a:xfrm>
          <a:prstGeom prst="rect">
            <a:avLst/>
          </a:prstGeom>
          <a:noFill/>
        </p:spPr>
        <p:txBody>
          <a:bodyPr wrap="square" rtlCol="0">
            <a:spAutoFit/>
          </a:bodyPr>
          <a:lstStyle/>
          <a:p>
            <a:pPr algn="r"/>
            <a:r>
              <a:rPr lang="sv-DK" sz="312" b="0" i="0" spc="117">
                <a:solidFill>
                  <a:srgbClr val="43DA88"/>
                </a:solidFill>
                <a:latin typeface="Franklin Gothic Book" panose="020B0503020102020204" pitchFamily="34" charset="0"/>
              </a:rPr>
              <a:t>DANSK SKOLEIDRÆT</a:t>
            </a:r>
          </a:p>
        </p:txBody>
      </p:sp>
      <p:sp>
        <p:nvSpPr>
          <p:cNvPr id="10" name="Platshållare för text 2">
            <a:extLst>
              <a:ext uri="{FF2B5EF4-FFF2-40B4-BE49-F238E27FC236}">
                <a16:creationId xmlns:a16="http://schemas.microsoft.com/office/drawing/2014/main" id="{758E43CB-C1AB-F3A5-0F8E-A3F000E37246}"/>
              </a:ext>
            </a:extLst>
          </p:cNvPr>
          <p:cNvSpPr>
            <a:spLocks noGrp="1"/>
          </p:cNvSpPr>
          <p:nvPr>
            <p:ph type="body" sz="quarter" idx="12" hasCustomPrompt="1"/>
          </p:nvPr>
        </p:nvSpPr>
        <p:spPr>
          <a:xfrm>
            <a:off x="883144" y="280133"/>
            <a:ext cx="3094892" cy="215427"/>
          </a:xfrm>
          <a:prstGeom prst="rect">
            <a:avLst/>
          </a:prstGeom>
        </p:spPr>
        <p:txBody>
          <a:bodyPr/>
          <a:lstStyle>
            <a:lvl1pPr marL="0" indent="0">
              <a:buClr>
                <a:srgbClr val="43DA88"/>
              </a:buClr>
              <a:buNone/>
              <a:defRPr sz="312" b="0" i="0" spc="117">
                <a:solidFill>
                  <a:srgbClr val="43DA88"/>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a:t>SKRIV AGENDAPUNKT I VERSALER HER</a:t>
            </a:r>
            <a:endParaRPr lang="sv-DK"/>
          </a:p>
        </p:txBody>
      </p:sp>
    </p:spTree>
    <p:extLst>
      <p:ext uri="{BB962C8B-B14F-4D97-AF65-F5344CB8AC3E}">
        <p14:creationId xmlns:p14="http://schemas.microsoft.com/office/powerpoint/2010/main" val="2145468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 billede slid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473449F-9B62-1AC7-5AED-0990A5C0F6C7}"/>
              </a:ext>
            </a:extLst>
          </p:cNvPr>
          <p:cNvPicPr>
            <a:picLocks noChangeAspect="1"/>
          </p:cNvPicPr>
          <p:nvPr/>
        </p:nvPicPr>
        <p:blipFill>
          <a:blip r:embed="rId2">
            <a:alphaModFix amt="5000"/>
          </a:blip>
          <a:stretch>
            <a:fillRect/>
          </a:stretch>
        </p:blipFill>
        <p:spPr>
          <a:xfrm>
            <a:off x="-1485896" y="1469050"/>
            <a:ext cx="6633164" cy="7390800"/>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953478" y="2282091"/>
            <a:ext cx="4728308" cy="3712307"/>
          </a:xfrm>
          <a:prstGeom prst="rect">
            <a:avLst/>
          </a:prstGeom>
        </p:spPr>
        <p:txBody>
          <a:bodyPr/>
          <a:lstStyle>
            <a:lvl1pPr>
              <a:buClr>
                <a:srgbClr val="43DA88"/>
              </a:buClr>
              <a:defRPr sz="935">
                <a:solidFill>
                  <a:srgbClr val="23675B"/>
                </a:solidFill>
                <a:latin typeface="Franklin Gothic Medium" panose="020B0603020102020204" pitchFamily="34" charset="0"/>
              </a:defRPr>
            </a:lvl1pPr>
            <a:lvl2pPr>
              <a:buClr>
                <a:srgbClr val="43DA88"/>
              </a:buClr>
              <a:defRPr sz="779">
                <a:solidFill>
                  <a:srgbClr val="23675B"/>
                </a:solidFill>
                <a:latin typeface="Franklin Gothic Medium" panose="020B0603020102020204" pitchFamily="34" charset="0"/>
              </a:defRPr>
            </a:lvl2pPr>
            <a:lvl3pPr>
              <a:buClr>
                <a:srgbClr val="43DA88"/>
              </a:buClr>
              <a:defRPr sz="701">
                <a:solidFill>
                  <a:srgbClr val="23675B"/>
                </a:solidFill>
                <a:latin typeface="Franklin Gothic Medium" panose="020B0603020102020204" pitchFamily="34" charset="0"/>
              </a:defRPr>
            </a:lvl3pPr>
            <a:lvl4pPr>
              <a:buClr>
                <a:srgbClr val="43DA88"/>
              </a:buClr>
              <a:defRPr sz="623">
                <a:solidFill>
                  <a:srgbClr val="23675B"/>
                </a:solidFill>
                <a:latin typeface="Franklin Gothic Medium" panose="020B0603020102020204" pitchFamily="34" charset="0"/>
              </a:defRPr>
            </a:lvl4pPr>
            <a:lvl5pPr>
              <a:buClr>
                <a:srgbClr val="43DA88"/>
              </a:buClr>
              <a:defRPr sz="546">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53478" y="959581"/>
            <a:ext cx="4728308" cy="1228725"/>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a:t>Skriv </a:t>
            </a:r>
            <a:r>
              <a:rPr lang="sv-SE" err="1"/>
              <a:t>overskrift</a:t>
            </a:r>
            <a:r>
              <a:rPr lang="sv-SE"/>
              <a:t> </a:t>
            </a:r>
            <a:r>
              <a:rPr lang="sv-SE" err="1"/>
              <a:t>her</a:t>
            </a:r>
            <a:endParaRPr lang="sv-SE"/>
          </a:p>
        </p:txBody>
      </p:sp>
      <p:sp>
        <p:nvSpPr>
          <p:cNvPr id="5" name="Platshållare för bild 4">
            <a:extLst>
              <a:ext uri="{FF2B5EF4-FFF2-40B4-BE49-F238E27FC236}">
                <a16:creationId xmlns:a16="http://schemas.microsoft.com/office/drawing/2014/main" id="{C8F8E5EE-FA86-ACFD-7C40-C35377960033}"/>
              </a:ext>
            </a:extLst>
          </p:cNvPr>
          <p:cNvSpPr>
            <a:spLocks noGrp="1"/>
          </p:cNvSpPr>
          <p:nvPr>
            <p:ph type="pic" sz="quarter" idx="12"/>
          </p:nvPr>
        </p:nvSpPr>
        <p:spPr>
          <a:xfrm>
            <a:off x="6236678" y="959580"/>
            <a:ext cx="5963138" cy="5992202"/>
          </a:xfrm>
          <a:prstGeom prst="rect">
            <a:avLst/>
          </a:prstGeom>
        </p:spPr>
        <p:txBody>
          <a:bodyPr/>
          <a:lstStyle/>
          <a:p>
            <a:r>
              <a:rPr lang="da-DK"/>
              <a:t>Klik på ikonet for at tilføje et billede</a:t>
            </a:r>
            <a:endParaRPr lang="sv-DK"/>
          </a:p>
        </p:txBody>
      </p:sp>
      <p:cxnSp>
        <p:nvCxnSpPr>
          <p:cNvPr id="7" name="Rak 6">
            <a:extLst>
              <a:ext uri="{FF2B5EF4-FFF2-40B4-BE49-F238E27FC236}">
                <a16:creationId xmlns:a16="http://schemas.microsoft.com/office/drawing/2014/main" id="{A3870214-5FE6-39C1-DFA8-C0C3ACA47CB2}"/>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62697549-F99E-8E00-D40C-C34BFEAFC198}"/>
              </a:ext>
            </a:extLst>
          </p:cNvPr>
          <p:cNvSpPr txBox="1"/>
          <p:nvPr/>
        </p:nvSpPr>
        <p:spPr>
          <a:xfrm>
            <a:off x="9675446" y="280117"/>
            <a:ext cx="1844432" cy="140359"/>
          </a:xfrm>
          <a:prstGeom prst="rect">
            <a:avLst/>
          </a:prstGeom>
          <a:noFill/>
        </p:spPr>
        <p:txBody>
          <a:bodyPr wrap="square" rtlCol="0">
            <a:spAutoFit/>
          </a:bodyPr>
          <a:lstStyle/>
          <a:p>
            <a:pPr algn="r"/>
            <a:r>
              <a:rPr lang="sv-DK" sz="312" b="0" i="0" spc="117">
                <a:solidFill>
                  <a:srgbClr val="43DA88"/>
                </a:solidFill>
                <a:latin typeface="Franklin Gothic Book" panose="020B0503020102020204" pitchFamily="34" charset="0"/>
              </a:rPr>
              <a:t>DANSK SKOLEIDRÆT</a:t>
            </a:r>
          </a:p>
        </p:txBody>
      </p:sp>
      <p:sp>
        <p:nvSpPr>
          <p:cNvPr id="2" name="Platshållare för text 2">
            <a:extLst>
              <a:ext uri="{FF2B5EF4-FFF2-40B4-BE49-F238E27FC236}">
                <a16:creationId xmlns:a16="http://schemas.microsoft.com/office/drawing/2014/main" id="{C967A9A9-42DC-9E0F-ADC5-93A81E7DE344}"/>
              </a:ext>
            </a:extLst>
          </p:cNvPr>
          <p:cNvSpPr>
            <a:spLocks noGrp="1"/>
          </p:cNvSpPr>
          <p:nvPr>
            <p:ph type="body" sz="quarter" idx="13" hasCustomPrompt="1"/>
          </p:nvPr>
        </p:nvSpPr>
        <p:spPr>
          <a:xfrm>
            <a:off x="883144" y="280133"/>
            <a:ext cx="3094892" cy="215427"/>
          </a:xfrm>
          <a:prstGeom prst="rect">
            <a:avLst/>
          </a:prstGeom>
        </p:spPr>
        <p:txBody>
          <a:bodyPr/>
          <a:lstStyle>
            <a:lvl1pPr marL="0" indent="0">
              <a:buClr>
                <a:srgbClr val="43DA88"/>
              </a:buClr>
              <a:buNone/>
              <a:defRPr sz="312" b="0" i="0" spc="117">
                <a:solidFill>
                  <a:srgbClr val="43DA88"/>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a:t>SKRIV AGENDAPUNKT I VERSALER HER</a:t>
            </a:r>
            <a:endParaRPr lang="sv-DK"/>
          </a:p>
        </p:txBody>
      </p:sp>
    </p:spTree>
    <p:extLst>
      <p:ext uri="{BB962C8B-B14F-4D97-AF65-F5344CB8AC3E}">
        <p14:creationId xmlns:p14="http://schemas.microsoft.com/office/powerpoint/2010/main" val="350164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 billede slide - farv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B02CEE7-8C74-E616-5062-8865012C4483}"/>
              </a:ext>
            </a:extLst>
          </p:cNvPr>
          <p:cNvSpPr/>
          <p:nvPr/>
        </p:nvSpPr>
        <p:spPr>
          <a:xfrm>
            <a:off x="0" y="0"/>
            <a:ext cx="12192000" cy="6858000"/>
          </a:xfrm>
          <a:prstGeom prst="rect">
            <a:avLst/>
          </a:prstGeom>
          <a:solidFill>
            <a:srgbClr val="41B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12" name="Bildobjekt 11">
            <a:extLst>
              <a:ext uri="{FF2B5EF4-FFF2-40B4-BE49-F238E27FC236}">
                <a16:creationId xmlns:a16="http://schemas.microsoft.com/office/drawing/2014/main" id="{153E77ED-0A49-F0BC-CBC7-A1F9628A1DAB}"/>
              </a:ext>
            </a:extLst>
          </p:cNvPr>
          <p:cNvPicPr>
            <a:picLocks noChangeAspect="1"/>
          </p:cNvPicPr>
          <p:nvPr/>
        </p:nvPicPr>
        <p:blipFill>
          <a:blip r:embed="rId2">
            <a:alphaModFix amt="5000"/>
          </a:blip>
          <a:stretch>
            <a:fillRect/>
          </a:stretch>
        </p:blipFill>
        <p:spPr>
          <a:xfrm>
            <a:off x="-1480288" y="1481000"/>
            <a:ext cx="6633166" cy="7390800"/>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953478" y="2282091"/>
            <a:ext cx="4728308" cy="3712307"/>
          </a:xfrm>
          <a:prstGeom prst="rect">
            <a:avLst/>
          </a:prstGeom>
        </p:spPr>
        <p:txBody>
          <a:bodyPr/>
          <a:lstStyle>
            <a:lvl1pPr>
              <a:buClr>
                <a:srgbClr val="23675B"/>
              </a:buClr>
              <a:defRPr sz="935">
                <a:solidFill>
                  <a:srgbClr val="23675B"/>
                </a:solidFill>
                <a:latin typeface="Franklin Gothic Medium" panose="020B0603020102020204" pitchFamily="34" charset="0"/>
              </a:defRPr>
            </a:lvl1pPr>
            <a:lvl2pPr>
              <a:buClr>
                <a:srgbClr val="23675B"/>
              </a:buClr>
              <a:defRPr sz="779">
                <a:solidFill>
                  <a:srgbClr val="23675B"/>
                </a:solidFill>
                <a:latin typeface="Franklin Gothic Medium" panose="020B0603020102020204" pitchFamily="34" charset="0"/>
              </a:defRPr>
            </a:lvl2pPr>
            <a:lvl3pPr>
              <a:buClr>
                <a:srgbClr val="23675B"/>
              </a:buClr>
              <a:defRPr sz="701">
                <a:solidFill>
                  <a:srgbClr val="23675B"/>
                </a:solidFill>
                <a:latin typeface="Franklin Gothic Medium" panose="020B0603020102020204" pitchFamily="34" charset="0"/>
              </a:defRPr>
            </a:lvl3pPr>
            <a:lvl4pPr>
              <a:buClr>
                <a:srgbClr val="23675B"/>
              </a:buClr>
              <a:defRPr sz="623">
                <a:solidFill>
                  <a:srgbClr val="23675B"/>
                </a:solidFill>
                <a:latin typeface="Franklin Gothic Medium" panose="020B0603020102020204" pitchFamily="34" charset="0"/>
              </a:defRPr>
            </a:lvl4pPr>
            <a:lvl5pPr>
              <a:buClr>
                <a:srgbClr val="23675B"/>
              </a:buClr>
              <a:defRPr sz="546">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53478" y="959581"/>
            <a:ext cx="4728308" cy="1228725"/>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a:t>Skriv </a:t>
            </a:r>
            <a:r>
              <a:rPr lang="sv-SE" err="1"/>
              <a:t>overskrift</a:t>
            </a:r>
            <a:r>
              <a:rPr lang="sv-SE"/>
              <a:t> </a:t>
            </a:r>
            <a:r>
              <a:rPr lang="sv-SE" err="1"/>
              <a:t>her</a:t>
            </a:r>
            <a:endParaRPr lang="sv-SE"/>
          </a:p>
        </p:txBody>
      </p:sp>
      <p:sp>
        <p:nvSpPr>
          <p:cNvPr id="5" name="Platshållare för bild 4">
            <a:extLst>
              <a:ext uri="{FF2B5EF4-FFF2-40B4-BE49-F238E27FC236}">
                <a16:creationId xmlns:a16="http://schemas.microsoft.com/office/drawing/2014/main" id="{C8F8E5EE-FA86-ACFD-7C40-C35377960033}"/>
              </a:ext>
            </a:extLst>
          </p:cNvPr>
          <p:cNvSpPr>
            <a:spLocks noGrp="1"/>
          </p:cNvSpPr>
          <p:nvPr>
            <p:ph type="pic" sz="quarter" idx="12"/>
          </p:nvPr>
        </p:nvSpPr>
        <p:spPr>
          <a:xfrm>
            <a:off x="6228863" y="966623"/>
            <a:ext cx="5963138" cy="5992202"/>
          </a:xfrm>
          <a:prstGeom prst="rect">
            <a:avLst/>
          </a:prstGeom>
        </p:spPr>
        <p:txBody>
          <a:bodyPr/>
          <a:lstStyle/>
          <a:p>
            <a:r>
              <a:rPr lang="da-DK"/>
              <a:t>Klik på ikonet for at tilføje et billede</a:t>
            </a:r>
            <a:endParaRPr lang="sv-DK"/>
          </a:p>
        </p:txBody>
      </p:sp>
      <p:cxnSp>
        <p:nvCxnSpPr>
          <p:cNvPr id="7" name="Rak 6">
            <a:extLst>
              <a:ext uri="{FF2B5EF4-FFF2-40B4-BE49-F238E27FC236}">
                <a16:creationId xmlns:a16="http://schemas.microsoft.com/office/drawing/2014/main" id="{A3870214-5FE6-39C1-DFA8-C0C3ACA47CB2}"/>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8" name="textruta 7">
            <a:extLst>
              <a:ext uri="{FF2B5EF4-FFF2-40B4-BE49-F238E27FC236}">
                <a16:creationId xmlns:a16="http://schemas.microsoft.com/office/drawing/2014/main" id="{62697549-F99E-8E00-D40C-C34BFEAFC198}"/>
              </a:ext>
            </a:extLst>
          </p:cNvPr>
          <p:cNvSpPr txBox="1"/>
          <p:nvPr/>
        </p:nvSpPr>
        <p:spPr>
          <a:xfrm>
            <a:off x="9675446" y="280117"/>
            <a:ext cx="1844432" cy="140359"/>
          </a:xfrm>
          <a:prstGeom prst="rect">
            <a:avLst/>
          </a:prstGeom>
          <a:noFill/>
        </p:spPr>
        <p:txBody>
          <a:bodyPr wrap="square" rtlCol="0">
            <a:spAutoFit/>
          </a:bodyPr>
          <a:lstStyle/>
          <a:p>
            <a:pPr algn="r"/>
            <a:r>
              <a:rPr lang="sv-DK" sz="312" b="0" i="0" spc="117">
                <a:solidFill>
                  <a:srgbClr val="23675B"/>
                </a:solidFill>
                <a:latin typeface="Franklin Gothic Book" panose="020B0503020102020204" pitchFamily="34" charset="0"/>
              </a:rPr>
              <a:t>DANSK SKOLEIDRÆT</a:t>
            </a:r>
          </a:p>
        </p:txBody>
      </p:sp>
      <p:sp>
        <p:nvSpPr>
          <p:cNvPr id="13" name="Platshållare för text 2">
            <a:extLst>
              <a:ext uri="{FF2B5EF4-FFF2-40B4-BE49-F238E27FC236}">
                <a16:creationId xmlns:a16="http://schemas.microsoft.com/office/drawing/2014/main" id="{4B069F36-8EE0-9ABA-E9F9-FDFF932D9D8D}"/>
              </a:ext>
            </a:extLst>
          </p:cNvPr>
          <p:cNvSpPr>
            <a:spLocks noGrp="1"/>
          </p:cNvSpPr>
          <p:nvPr>
            <p:ph type="body" sz="quarter" idx="13" hasCustomPrompt="1"/>
          </p:nvPr>
        </p:nvSpPr>
        <p:spPr>
          <a:xfrm>
            <a:off x="883144" y="280133"/>
            <a:ext cx="3094892" cy="215427"/>
          </a:xfrm>
          <a:prstGeom prst="rect">
            <a:avLst/>
          </a:prstGeom>
        </p:spPr>
        <p:txBody>
          <a:bodyPr/>
          <a:lstStyle>
            <a:lvl1pPr marL="0" indent="0">
              <a:buClr>
                <a:srgbClr val="43DA88"/>
              </a:buClr>
              <a:buNone/>
              <a:defRPr sz="312" b="0" i="0" spc="117">
                <a:solidFill>
                  <a:srgbClr val="23675B"/>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a:t>SKRIV AGENDAPUNKT I VERSALER HER</a:t>
            </a:r>
            <a:endParaRPr lang="sv-DK"/>
          </a:p>
        </p:txBody>
      </p:sp>
    </p:spTree>
    <p:extLst>
      <p:ext uri="{BB962C8B-B14F-4D97-AF65-F5344CB8AC3E}">
        <p14:creationId xmlns:p14="http://schemas.microsoft.com/office/powerpoint/2010/main" val="435134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 media slid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473449F-9B62-1AC7-5AED-0990A5C0F6C7}"/>
              </a:ext>
            </a:extLst>
          </p:cNvPr>
          <p:cNvPicPr>
            <a:picLocks noChangeAspect="1"/>
          </p:cNvPicPr>
          <p:nvPr/>
        </p:nvPicPr>
        <p:blipFill>
          <a:blip r:embed="rId2">
            <a:alphaModFix amt="5000"/>
          </a:blip>
          <a:stretch>
            <a:fillRect/>
          </a:stretch>
        </p:blipFill>
        <p:spPr>
          <a:xfrm>
            <a:off x="-1485899" y="1455090"/>
            <a:ext cx="6634176" cy="7391926"/>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953478" y="2282092"/>
            <a:ext cx="4728308" cy="3712307"/>
          </a:xfrm>
          <a:prstGeom prst="rect">
            <a:avLst/>
          </a:prstGeom>
        </p:spPr>
        <p:txBody>
          <a:bodyPr/>
          <a:lstStyle>
            <a:lvl1pPr>
              <a:buClr>
                <a:srgbClr val="43DA88"/>
              </a:buClr>
              <a:defRPr sz="935">
                <a:solidFill>
                  <a:srgbClr val="23675B"/>
                </a:solidFill>
                <a:latin typeface="Franklin Gothic Medium" panose="020B0603020102020204" pitchFamily="34" charset="0"/>
              </a:defRPr>
            </a:lvl1pPr>
            <a:lvl2pPr>
              <a:buClr>
                <a:srgbClr val="43DA88"/>
              </a:buClr>
              <a:defRPr sz="779">
                <a:solidFill>
                  <a:srgbClr val="23675B"/>
                </a:solidFill>
                <a:latin typeface="Franklin Gothic Medium" panose="020B0603020102020204" pitchFamily="34" charset="0"/>
              </a:defRPr>
            </a:lvl2pPr>
            <a:lvl3pPr>
              <a:buClr>
                <a:srgbClr val="43DA88"/>
              </a:buClr>
              <a:defRPr sz="701">
                <a:solidFill>
                  <a:srgbClr val="23675B"/>
                </a:solidFill>
                <a:latin typeface="Franklin Gothic Medium" panose="020B0603020102020204" pitchFamily="34" charset="0"/>
              </a:defRPr>
            </a:lvl3pPr>
            <a:lvl4pPr>
              <a:buClr>
                <a:srgbClr val="43DA88"/>
              </a:buClr>
              <a:defRPr sz="623">
                <a:solidFill>
                  <a:srgbClr val="23675B"/>
                </a:solidFill>
                <a:latin typeface="Franklin Gothic Medium" panose="020B0603020102020204" pitchFamily="34" charset="0"/>
              </a:defRPr>
            </a:lvl4pPr>
            <a:lvl5pPr>
              <a:buClr>
                <a:srgbClr val="43DA88"/>
              </a:buClr>
              <a:defRPr sz="546">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53478" y="959582"/>
            <a:ext cx="4728308" cy="1228725"/>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a:t>Skriv </a:t>
            </a:r>
            <a:r>
              <a:rPr lang="sv-SE" err="1"/>
              <a:t>overskrift</a:t>
            </a:r>
            <a:r>
              <a:rPr lang="sv-SE"/>
              <a:t> </a:t>
            </a:r>
            <a:r>
              <a:rPr lang="sv-SE" err="1"/>
              <a:t>her</a:t>
            </a:r>
            <a:endParaRPr lang="sv-SE"/>
          </a:p>
        </p:txBody>
      </p:sp>
      <p:sp>
        <p:nvSpPr>
          <p:cNvPr id="7" name="Platshållare för media 6">
            <a:extLst>
              <a:ext uri="{FF2B5EF4-FFF2-40B4-BE49-F238E27FC236}">
                <a16:creationId xmlns:a16="http://schemas.microsoft.com/office/drawing/2014/main" id="{F7FAF3FD-9DBE-2F50-B543-E542EDFAB239}"/>
              </a:ext>
            </a:extLst>
          </p:cNvPr>
          <p:cNvSpPr>
            <a:spLocks noGrp="1"/>
          </p:cNvSpPr>
          <p:nvPr>
            <p:ph type="media" sz="quarter" idx="12"/>
          </p:nvPr>
        </p:nvSpPr>
        <p:spPr>
          <a:xfrm>
            <a:off x="5940304" y="958971"/>
            <a:ext cx="5516562" cy="5035550"/>
          </a:xfrm>
          <a:prstGeom prst="rect">
            <a:avLst/>
          </a:prstGeom>
        </p:spPr>
        <p:txBody>
          <a:bodyPr/>
          <a:lstStyle/>
          <a:p>
            <a:r>
              <a:rPr lang="da-DK"/>
              <a:t>Klik på ikonet for at tilføje et medie</a:t>
            </a:r>
            <a:endParaRPr lang="sv-DK"/>
          </a:p>
        </p:txBody>
      </p:sp>
      <p:cxnSp>
        <p:nvCxnSpPr>
          <p:cNvPr id="8" name="Rak 7">
            <a:extLst>
              <a:ext uri="{FF2B5EF4-FFF2-40B4-BE49-F238E27FC236}">
                <a16:creationId xmlns:a16="http://schemas.microsoft.com/office/drawing/2014/main" id="{A3D6DDB8-3E66-AB83-0227-0DEB5D8D53F6}"/>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F1258CE4-4B4C-5561-2F02-D160618E89D4}"/>
              </a:ext>
            </a:extLst>
          </p:cNvPr>
          <p:cNvSpPr txBox="1"/>
          <p:nvPr/>
        </p:nvSpPr>
        <p:spPr>
          <a:xfrm>
            <a:off x="9675446" y="280117"/>
            <a:ext cx="1844432" cy="140359"/>
          </a:xfrm>
          <a:prstGeom prst="rect">
            <a:avLst/>
          </a:prstGeom>
          <a:noFill/>
        </p:spPr>
        <p:txBody>
          <a:bodyPr wrap="square" rtlCol="0">
            <a:spAutoFit/>
          </a:bodyPr>
          <a:lstStyle/>
          <a:p>
            <a:pPr algn="r"/>
            <a:r>
              <a:rPr lang="sv-DK" sz="312" b="0" i="0" spc="117">
                <a:solidFill>
                  <a:srgbClr val="43DA88"/>
                </a:solidFill>
                <a:latin typeface="Franklin Gothic Book" panose="020B0503020102020204" pitchFamily="34" charset="0"/>
              </a:rPr>
              <a:t>DANSK SKOLEIDRÆT</a:t>
            </a:r>
          </a:p>
        </p:txBody>
      </p:sp>
      <p:sp>
        <p:nvSpPr>
          <p:cNvPr id="2" name="Platshållare för text 2">
            <a:extLst>
              <a:ext uri="{FF2B5EF4-FFF2-40B4-BE49-F238E27FC236}">
                <a16:creationId xmlns:a16="http://schemas.microsoft.com/office/drawing/2014/main" id="{1068750A-0FD8-FCC1-23C1-5B78197490D1}"/>
              </a:ext>
            </a:extLst>
          </p:cNvPr>
          <p:cNvSpPr>
            <a:spLocks noGrp="1"/>
          </p:cNvSpPr>
          <p:nvPr>
            <p:ph type="body" sz="quarter" idx="13" hasCustomPrompt="1"/>
          </p:nvPr>
        </p:nvSpPr>
        <p:spPr>
          <a:xfrm>
            <a:off x="883144" y="280133"/>
            <a:ext cx="3094892" cy="215427"/>
          </a:xfrm>
          <a:prstGeom prst="rect">
            <a:avLst/>
          </a:prstGeom>
        </p:spPr>
        <p:txBody>
          <a:bodyPr/>
          <a:lstStyle>
            <a:lvl1pPr marL="0" indent="0">
              <a:buClr>
                <a:srgbClr val="43DA88"/>
              </a:buClr>
              <a:buNone/>
              <a:defRPr sz="312" b="0" i="0" spc="117">
                <a:solidFill>
                  <a:srgbClr val="43DA88"/>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a:t>SKRIV AGENDAPUNKT I VERSALER HER</a:t>
            </a:r>
            <a:endParaRPr lang="sv-DK"/>
          </a:p>
        </p:txBody>
      </p:sp>
    </p:spTree>
    <p:extLst>
      <p:ext uri="{BB962C8B-B14F-4D97-AF65-F5344CB8AC3E}">
        <p14:creationId xmlns:p14="http://schemas.microsoft.com/office/powerpoint/2010/main" val="1091255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kst + media slide - farv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B6C0EE0-8764-BAE7-2A25-1C7821347129}"/>
              </a:ext>
            </a:extLst>
          </p:cNvPr>
          <p:cNvSpPr/>
          <p:nvPr/>
        </p:nvSpPr>
        <p:spPr>
          <a:xfrm>
            <a:off x="0" y="0"/>
            <a:ext cx="12192000" cy="6858000"/>
          </a:xfrm>
          <a:prstGeom prst="rect">
            <a:avLst/>
          </a:prstGeom>
          <a:solidFill>
            <a:srgbClr val="25B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6" name="Bildobjekt 5">
            <a:extLst>
              <a:ext uri="{FF2B5EF4-FFF2-40B4-BE49-F238E27FC236}">
                <a16:creationId xmlns:a16="http://schemas.microsoft.com/office/drawing/2014/main" id="{0473449F-9B62-1AC7-5AED-0990A5C0F6C7}"/>
              </a:ext>
            </a:extLst>
          </p:cNvPr>
          <p:cNvPicPr>
            <a:picLocks noChangeAspect="1"/>
          </p:cNvPicPr>
          <p:nvPr/>
        </p:nvPicPr>
        <p:blipFill>
          <a:blip r:embed="rId2">
            <a:alphaModFix amt="20000"/>
          </a:blip>
          <a:stretch>
            <a:fillRect/>
          </a:stretch>
        </p:blipFill>
        <p:spPr>
          <a:xfrm>
            <a:off x="-1485899" y="1455090"/>
            <a:ext cx="6634176" cy="7391926"/>
          </a:xfrm>
          <a:prstGeom prst="rect">
            <a:avLst/>
          </a:prstGeom>
        </p:spPr>
      </p:pic>
      <p:sp>
        <p:nvSpPr>
          <p:cNvPr id="3" name="Platshållare för text 2">
            <a:extLst>
              <a:ext uri="{FF2B5EF4-FFF2-40B4-BE49-F238E27FC236}">
                <a16:creationId xmlns:a16="http://schemas.microsoft.com/office/drawing/2014/main" id="{156C8996-94E5-2EDD-FA56-4588BDA2CFD6}"/>
              </a:ext>
            </a:extLst>
          </p:cNvPr>
          <p:cNvSpPr>
            <a:spLocks noGrp="1"/>
          </p:cNvSpPr>
          <p:nvPr>
            <p:ph type="body" sz="quarter" idx="10"/>
          </p:nvPr>
        </p:nvSpPr>
        <p:spPr>
          <a:xfrm>
            <a:off x="953478" y="2282092"/>
            <a:ext cx="4728308" cy="3712307"/>
          </a:xfrm>
          <a:prstGeom prst="rect">
            <a:avLst/>
          </a:prstGeom>
        </p:spPr>
        <p:txBody>
          <a:bodyPr/>
          <a:lstStyle>
            <a:lvl1pPr>
              <a:buClr>
                <a:srgbClr val="23675B"/>
              </a:buClr>
              <a:defRPr sz="935">
                <a:solidFill>
                  <a:srgbClr val="23675B"/>
                </a:solidFill>
                <a:latin typeface="Franklin Gothic Medium" panose="020B0603020102020204" pitchFamily="34" charset="0"/>
              </a:defRPr>
            </a:lvl1pPr>
            <a:lvl2pPr>
              <a:buClr>
                <a:srgbClr val="23675B"/>
              </a:buClr>
              <a:defRPr sz="779">
                <a:solidFill>
                  <a:srgbClr val="23675B"/>
                </a:solidFill>
                <a:latin typeface="Franklin Gothic Medium" panose="020B0603020102020204" pitchFamily="34" charset="0"/>
              </a:defRPr>
            </a:lvl2pPr>
            <a:lvl3pPr>
              <a:buClr>
                <a:srgbClr val="23675B"/>
              </a:buClr>
              <a:defRPr sz="701">
                <a:solidFill>
                  <a:srgbClr val="23675B"/>
                </a:solidFill>
                <a:latin typeface="Franklin Gothic Medium" panose="020B0603020102020204" pitchFamily="34" charset="0"/>
              </a:defRPr>
            </a:lvl3pPr>
            <a:lvl4pPr>
              <a:buClr>
                <a:srgbClr val="23675B"/>
              </a:buClr>
              <a:defRPr sz="623">
                <a:solidFill>
                  <a:srgbClr val="23675B"/>
                </a:solidFill>
                <a:latin typeface="Franklin Gothic Medium" panose="020B0603020102020204" pitchFamily="34" charset="0"/>
              </a:defRPr>
            </a:lvl4pPr>
            <a:lvl5pPr>
              <a:buClr>
                <a:srgbClr val="23675B"/>
              </a:buClr>
              <a:defRPr sz="546">
                <a:solidFill>
                  <a:srgbClr val="23675B"/>
                </a:solidFill>
                <a:latin typeface="Franklin Gothic Medium" panose="020B0603020102020204" pitchFamily="34"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sv-DK"/>
          </a:p>
        </p:txBody>
      </p:sp>
      <p:sp>
        <p:nvSpPr>
          <p:cNvPr id="4" name="Platshållare för text 2">
            <a:extLst>
              <a:ext uri="{FF2B5EF4-FFF2-40B4-BE49-F238E27FC236}">
                <a16:creationId xmlns:a16="http://schemas.microsoft.com/office/drawing/2014/main" id="{533FE8EF-7D1F-1CD8-EA9B-D77FEA944A1C}"/>
              </a:ext>
            </a:extLst>
          </p:cNvPr>
          <p:cNvSpPr>
            <a:spLocks noGrp="1"/>
          </p:cNvSpPr>
          <p:nvPr>
            <p:ph type="body" sz="quarter" idx="11" hasCustomPrompt="1"/>
          </p:nvPr>
        </p:nvSpPr>
        <p:spPr>
          <a:xfrm>
            <a:off x="953478" y="959582"/>
            <a:ext cx="4728308" cy="1228725"/>
          </a:xfrm>
          <a:prstGeom prst="rect">
            <a:avLst/>
          </a:prstGeom>
        </p:spPr>
        <p:txBody>
          <a:bodyPr/>
          <a:lstStyle>
            <a:lvl1pPr marL="0" indent="0">
              <a:buClr>
                <a:srgbClr val="43DA88"/>
              </a:buClr>
              <a:buNone/>
              <a:defRPr>
                <a:solidFill>
                  <a:srgbClr val="23675B"/>
                </a:solidFill>
                <a:latin typeface="Franklin Gothic Medium" panose="020B0603020102020204" pitchFamily="34" charset="0"/>
              </a:defRPr>
            </a:lvl1pPr>
            <a:lvl2pPr>
              <a:buClr>
                <a:srgbClr val="43DA88"/>
              </a:buClr>
              <a:defRPr>
                <a:latin typeface="Franklin Gothic Medium" panose="020B0603020102020204" pitchFamily="34" charset="0"/>
              </a:defRPr>
            </a:lvl2pPr>
            <a:lvl3pPr>
              <a:buClr>
                <a:srgbClr val="43DA88"/>
              </a:buClr>
              <a:defRPr>
                <a:latin typeface="Franklin Gothic Medium" panose="020B0603020102020204" pitchFamily="34" charset="0"/>
              </a:defRPr>
            </a:lvl3pPr>
            <a:lvl4pPr>
              <a:buClr>
                <a:srgbClr val="43DA88"/>
              </a:buClr>
              <a:defRPr>
                <a:latin typeface="Franklin Gothic Medium" panose="020B0603020102020204" pitchFamily="34" charset="0"/>
              </a:defRPr>
            </a:lvl4pPr>
            <a:lvl5pPr>
              <a:buClr>
                <a:srgbClr val="43DA88"/>
              </a:buClr>
              <a:defRPr>
                <a:latin typeface="Franklin Gothic Medium" panose="020B0603020102020204" pitchFamily="34" charset="0"/>
              </a:defRPr>
            </a:lvl5pPr>
          </a:lstStyle>
          <a:p>
            <a:pPr lvl="0"/>
            <a:r>
              <a:rPr lang="sv-SE"/>
              <a:t>Skriv </a:t>
            </a:r>
            <a:r>
              <a:rPr lang="sv-SE" err="1"/>
              <a:t>overskrift</a:t>
            </a:r>
            <a:r>
              <a:rPr lang="sv-SE"/>
              <a:t> </a:t>
            </a:r>
            <a:r>
              <a:rPr lang="sv-SE" err="1"/>
              <a:t>her</a:t>
            </a:r>
            <a:endParaRPr lang="sv-SE"/>
          </a:p>
        </p:txBody>
      </p:sp>
      <p:sp>
        <p:nvSpPr>
          <p:cNvPr id="7" name="Platshållare för media 6">
            <a:extLst>
              <a:ext uri="{FF2B5EF4-FFF2-40B4-BE49-F238E27FC236}">
                <a16:creationId xmlns:a16="http://schemas.microsoft.com/office/drawing/2014/main" id="{F7FAF3FD-9DBE-2F50-B543-E542EDFAB239}"/>
              </a:ext>
            </a:extLst>
          </p:cNvPr>
          <p:cNvSpPr>
            <a:spLocks noGrp="1"/>
          </p:cNvSpPr>
          <p:nvPr>
            <p:ph type="media" sz="quarter" idx="12"/>
          </p:nvPr>
        </p:nvSpPr>
        <p:spPr>
          <a:xfrm>
            <a:off x="5953314" y="959581"/>
            <a:ext cx="5516562" cy="5035550"/>
          </a:xfrm>
          <a:prstGeom prst="rect">
            <a:avLst/>
          </a:prstGeom>
        </p:spPr>
        <p:txBody>
          <a:bodyPr/>
          <a:lstStyle/>
          <a:p>
            <a:r>
              <a:rPr lang="da-DK"/>
              <a:t>Klik på ikonet for at tilføje et medie</a:t>
            </a:r>
            <a:endParaRPr lang="sv-DK"/>
          </a:p>
        </p:txBody>
      </p:sp>
      <p:cxnSp>
        <p:nvCxnSpPr>
          <p:cNvPr id="8" name="Rak 7">
            <a:extLst>
              <a:ext uri="{FF2B5EF4-FFF2-40B4-BE49-F238E27FC236}">
                <a16:creationId xmlns:a16="http://schemas.microsoft.com/office/drawing/2014/main" id="{A3D6DDB8-3E66-AB83-0227-0DEB5D8D53F6}"/>
              </a:ext>
            </a:extLst>
          </p:cNvPr>
          <p:cNvCxnSpPr/>
          <p:nvPr/>
        </p:nvCxnSpPr>
        <p:spPr>
          <a:xfrm>
            <a:off x="961295"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sp>
        <p:nvSpPr>
          <p:cNvPr id="9" name="textruta 8">
            <a:extLst>
              <a:ext uri="{FF2B5EF4-FFF2-40B4-BE49-F238E27FC236}">
                <a16:creationId xmlns:a16="http://schemas.microsoft.com/office/drawing/2014/main" id="{F1258CE4-4B4C-5561-2F02-D160618E89D4}"/>
              </a:ext>
            </a:extLst>
          </p:cNvPr>
          <p:cNvSpPr txBox="1"/>
          <p:nvPr/>
        </p:nvSpPr>
        <p:spPr>
          <a:xfrm>
            <a:off x="9675446" y="280117"/>
            <a:ext cx="1844432" cy="140359"/>
          </a:xfrm>
          <a:prstGeom prst="rect">
            <a:avLst/>
          </a:prstGeom>
          <a:noFill/>
        </p:spPr>
        <p:txBody>
          <a:bodyPr wrap="square" rtlCol="0">
            <a:spAutoFit/>
          </a:bodyPr>
          <a:lstStyle/>
          <a:p>
            <a:pPr algn="r"/>
            <a:r>
              <a:rPr lang="sv-DK" sz="312" b="0" i="0" spc="117">
                <a:solidFill>
                  <a:srgbClr val="23675B"/>
                </a:solidFill>
                <a:latin typeface="Franklin Gothic Book" panose="020B0503020102020204" pitchFamily="34" charset="0"/>
              </a:rPr>
              <a:t>DANSK SKOLEIDRÆT</a:t>
            </a:r>
          </a:p>
        </p:txBody>
      </p:sp>
      <p:sp>
        <p:nvSpPr>
          <p:cNvPr id="2" name="Platshållare för text 2">
            <a:extLst>
              <a:ext uri="{FF2B5EF4-FFF2-40B4-BE49-F238E27FC236}">
                <a16:creationId xmlns:a16="http://schemas.microsoft.com/office/drawing/2014/main" id="{1068750A-0FD8-FCC1-23C1-5B78197490D1}"/>
              </a:ext>
            </a:extLst>
          </p:cNvPr>
          <p:cNvSpPr>
            <a:spLocks noGrp="1"/>
          </p:cNvSpPr>
          <p:nvPr>
            <p:ph type="body" sz="quarter" idx="13" hasCustomPrompt="1"/>
          </p:nvPr>
        </p:nvSpPr>
        <p:spPr>
          <a:xfrm>
            <a:off x="883144" y="280133"/>
            <a:ext cx="3094892" cy="215427"/>
          </a:xfrm>
          <a:prstGeom prst="rect">
            <a:avLst/>
          </a:prstGeom>
        </p:spPr>
        <p:txBody>
          <a:bodyPr/>
          <a:lstStyle>
            <a:lvl1pPr marL="0" indent="0">
              <a:buClr>
                <a:srgbClr val="43DA88"/>
              </a:buClr>
              <a:buNone/>
              <a:defRPr sz="312" b="0" i="0" spc="117">
                <a:solidFill>
                  <a:srgbClr val="23675B"/>
                </a:solidFill>
                <a:latin typeface="Franklin Gothic Book" panose="020B0503020102020204" pitchFamily="34" charset="0"/>
              </a:defRPr>
            </a:lvl1pPr>
            <a:lvl2pPr>
              <a:buClr>
                <a:srgbClr val="43DA88"/>
              </a:buClr>
              <a:defRPr>
                <a:solidFill>
                  <a:srgbClr val="23675B"/>
                </a:solidFill>
                <a:latin typeface="Franklin Gothic Medium" panose="020B0603020102020204" pitchFamily="34" charset="0"/>
              </a:defRPr>
            </a:lvl2pPr>
            <a:lvl3pPr>
              <a:buClr>
                <a:srgbClr val="43DA88"/>
              </a:buClr>
              <a:defRPr>
                <a:solidFill>
                  <a:srgbClr val="23675B"/>
                </a:solidFill>
                <a:latin typeface="Franklin Gothic Medium" panose="020B0603020102020204" pitchFamily="34" charset="0"/>
              </a:defRPr>
            </a:lvl3pPr>
            <a:lvl4pPr>
              <a:buClr>
                <a:srgbClr val="43DA88"/>
              </a:buClr>
              <a:defRPr>
                <a:solidFill>
                  <a:srgbClr val="23675B"/>
                </a:solidFill>
                <a:latin typeface="Franklin Gothic Medium" panose="020B0603020102020204" pitchFamily="34" charset="0"/>
              </a:defRPr>
            </a:lvl4pPr>
            <a:lvl5pPr>
              <a:buClr>
                <a:srgbClr val="43DA88"/>
              </a:buClr>
              <a:defRPr>
                <a:solidFill>
                  <a:srgbClr val="23675B"/>
                </a:solidFill>
                <a:latin typeface="Franklin Gothic Medium" panose="020B0603020102020204" pitchFamily="34" charset="0"/>
              </a:defRPr>
            </a:lvl5pPr>
          </a:lstStyle>
          <a:p>
            <a:pPr lvl="0"/>
            <a:r>
              <a:rPr lang="sv-SE"/>
              <a:t>SKRIV AGENDAPUNKT I VERSALER HER</a:t>
            </a:r>
            <a:endParaRPr lang="sv-DK"/>
          </a:p>
        </p:txBody>
      </p:sp>
    </p:spTree>
    <p:extLst>
      <p:ext uri="{BB962C8B-B14F-4D97-AF65-F5344CB8AC3E}">
        <p14:creationId xmlns:p14="http://schemas.microsoft.com/office/powerpoint/2010/main" val="205626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C5C42-4DDA-E2B2-A7C0-E9A0B34D2086}"/>
              </a:ext>
            </a:extLst>
          </p:cNvPr>
          <p:cNvSpPr>
            <a:spLocks noGrp="1"/>
          </p:cNvSpPr>
          <p:nvPr>
            <p:ph type="title"/>
          </p:nvPr>
        </p:nvSpPr>
        <p:spPr/>
        <p:txBody>
          <a:body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2D9F823A-0538-4179-7AA2-0EF69587B63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18329703-0540-BA14-047C-07025BF83762}"/>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5" name="Pladsholder til sidefod 4">
            <a:extLst>
              <a:ext uri="{FF2B5EF4-FFF2-40B4-BE49-F238E27FC236}">
                <a16:creationId xmlns:a16="http://schemas.microsoft.com/office/drawing/2014/main" id="{E3B8534C-F289-6DA3-FADE-A2FAEA5065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BA482E2-8E41-4BB6-5500-FB352342F637}"/>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1616313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fslut slid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C95A68B-ABC4-62FE-9744-8A6724AD1D51}"/>
              </a:ext>
            </a:extLst>
          </p:cNvPr>
          <p:cNvSpPr/>
          <p:nvPr/>
        </p:nvSpPr>
        <p:spPr>
          <a:xfrm>
            <a:off x="0" y="0"/>
            <a:ext cx="12192000" cy="6858000"/>
          </a:xfrm>
          <a:prstGeom prst="rect">
            <a:avLst/>
          </a:prstGeom>
          <a:solidFill>
            <a:srgbClr val="092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sz="701"/>
          </a:p>
        </p:txBody>
      </p:sp>
      <p:pic>
        <p:nvPicPr>
          <p:cNvPr id="7" name="Bildobjekt 6" descr="En bild som visar text&#10;&#10;Automatiskt genererad beskrivning">
            <a:extLst>
              <a:ext uri="{FF2B5EF4-FFF2-40B4-BE49-F238E27FC236}">
                <a16:creationId xmlns:a16="http://schemas.microsoft.com/office/drawing/2014/main" id="{B69437D8-B106-AF6A-DE98-334FABF2FEA1}"/>
              </a:ext>
            </a:extLst>
          </p:cNvPr>
          <p:cNvPicPr>
            <a:picLocks noChangeAspect="1"/>
          </p:cNvPicPr>
          <p:nvPr/>
        </p:nvPicPr>
        <p:blipFill>
          <a:blip r:embed="rId2"/>
          <a:stretch>
            <a:fillRect/>
          </a:stretch>
        </p:blipFill>
        <p:spPr>
          <a:xfrm>
            <a:off x="4901806" y="5814647"/>
            <a:ext cx="2388388" cy="629137"/>
          </a:xfrm>
          <a:prstGeom prst="rect">
            <a:avLst/>
          </a:prstGeom>
        </p:spPr>
      </p:pic>
      <p:pic>
        <p:nvPicPr>
          <p:cNvPr id="8" name="Bildobjekt 7">
            <a:extLst>
              <a:ext uri="{FF2B5EF4-FFF2-40B4-BE49-F238E27FC236}">
                <a16:creationId xmlns:a16="http://schemas.microsoft.com/office/drawing/2014/main" id="{1CC97514-BEC0-784E-5706-D16A9E52593B}"/>
              </a:ext>
            </a:extLst>
          </p:cNvPr>
          <p:cNvPicPr>
            <a:picLocks noChangeAspect="1"/>
          </p:cNvPicPr>
          <p:nvPr/>
        </p:nvPicPr>
        <p:blipFill>
          <a:blip r:embed="rId3">
            <a:alphaModFix amt="5000"/>
          </a:blip>
          <a:stretch>
            <a:fillRect/>
          </a:stretch>
        </p:blipFill>
        <p:spPr>
          <a:xfrm>
            <a:off x="7368932" y="478445"/>
            <a:ext cx="6494585" cy="7236391"/>
          </a:xfrm>
          <a:prstGeom prst="rect">
            <a:avLst/>
          </a:prstGeom>
        </p:spPr>
      </p:pic>
    </p:spTree>
    <p:extLst>
      <p:ext uri="{BB962C8B-B14F-4D97-AF65-F5344CB8AC3E}">
        <p14:creationId xmlns:p14="http://schemas.microsoft.com/office/powerpoint/2010/main" val="104851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om uden grafik eller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88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rside med animatio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3CB00A-BFB2-AC95-7B77-46C1096A763E}"/>
              </a:ext>
            </a:extLst>
          </p:cNvPr>
          <p:cNvSpPr/>
          <p:nvPr userDrawn="1"/>
        </p:nvSpPr>
        <p:spPr>
          <a:xfrm>
            <a:off x="0" y="0"/>
            <a:ext cx="12192000" cy="6858000"/>
          </a:xfrm>
          <a:prstGeom prst="rect">
            <a:avLst/>
          </a:prstGeom>
          <a:gradFill>
            <a:gsLst>
              <a:gs pos="0">
                <a:srgbClr val="43DA88"/>
              </a:gs>
              <a:gs pos="99000">
                <a:srgbClr val="41B59F"/>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a:p>
        </p:txBody>
      </p:sp>
      <p:pic>
        <p:nvPicPr>
          <p:cNvPr id="6" name="Bildobjekt 3">
            <a:extLst>
              <a:ext uri="{FF2B5EF4-FFF2-40B4-BE49-F238E27FC236}">
                <a16:creationId xmlns:a16="http://schemas.microsoft.com/office/drawing/2014/main" id="{427AC7CF-F938-35EF-A311-73BFBBED1853}"/>
              </a:ext>
            </a:extLst>
          </p:cNvPr>
          <p:cNvPicPr>
            <a:picLocks noChangeAspect="1"/>
          </p:cNvPicPr>
          <p:nvPr userDrawn="1"/>
        </p:nvPicPr>
        <p:blipFill>
          <a:blip r:embed="rId2"/>
          <a:stretch>
            <a:fillRect/>
          </a:stretch>
        </p:blipFill>
        <p:spPr>
          <a:xfrm>
            <a:off x="7106092" y="718889"/>
            <a:ext cx="6494585" cy="7236391"/>
          </a:xfrm>
          <a:prstGeom prst="rect">
            <a:avLst/>
          </a:prstGeom>
        </p:spPr>
      </p:pic>
      <p:sp>
        <p:nvSpPr>
          <p:cNvPr id="2" name="Titel 1">
            <a:extLst>
              <a:ext uri="{FF2B5EF4-FFF2-40B4-BE49-F238E27FC236}">
                <a16:creationId xmlns:a16="http://schemas.microsoft.com/office/drawing/2014/main" id="{6C0830BA-A1DC-8B71-E610-AEF39F99F7EA}"/>
              </a:ext>
            </a:extLst>
          </p:cNvPr>
          <p:cNvSpPr>
            <a:spLocks noGrp="1"/>
          </p:cNvSpPr>
          <p:nvPr>
            <p:ph type="title" hasCustomPrompt="1"/>
          </p:nvPr>
        </p:nvSpPr>
        <p:spPr>
          <a:xfrm>
            <a:off x="528194" y="2256940"/>
            <a:ext cx="10515600" cy="1325563"/>
          </a:xfrm>
        </p:spPr>
        <p:txBody>
          <a:bodyPr/>
          <a:lstStyle>
            <a:lvl1pPr algn="ctr">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da-DK"/>
              <a:t>Her er fonten til overskrifter</a:t>
            </a:r>
            <a:br>
              <a:rPr kumimoji="0" lang="sv-DK" sz="4400" b="0" i="0" u="none" strike="noStrike" kern="0" cap="none" spc="0" normalizeH="0" baseline="0" noProof="0">
                <a:ln>
                  <a:noFill/>
                </a:ln>
                <a:solidFill>
                  <a:prstClr val="white"/>
                </a:solidFill>
                <a:effectLst/>
                <a:uLnTx/>
                <a:uFillTx/>
              </a:rPr>
            </a:br>
            <a:endParaRPr lang="da-DK"/>
          </a:p>
        </p:txBody>
      </p:sp>
      <p:sp>
        <p:nvSpPr>
          <p:cNvPr id="10" name="Pladsholder til tekst 9">
            <a:extLst>
              <a:ext uri="{FF2B5EF4-FFF2-40B4-BE49-F238E27FC236}">
                <a16:creationId xmlns:a16="http://schemas.microsoft.com/office/drawing/2014/main" id="{F23E212C-E32D-F39C-8E87-5E4834582DC5}"/>
              </a:ext>
            </a:extLst>
          </p:cNvPr>
          <p:cNvSpPr>
            <a:spLocks noGrp="1"/>
          </p:cNvSpPr>
          <p:nvPr>
            <p:ph type="body" sz="quarter" idx="10" hasCustomPrompt="1"/>
          </p:nvPr>
        </p:nvSpPr>
        <p:spPr>
          <a:xfrm>
            <a:off x="2678113" y="3695700"/>
            <a:ext cx="6745287" cy="969963"/>
          </a:xfrm>
        </p:spPr>
        <p:txBody>
          <a:bodyPr/>
          <a:lstStyle>
            <a:lvl1pPr marL="0" indent="0" algn="ctr">
              <a:buNone/>
              <a:defRPr/>
            </a:lvl1pPr>
          </a:lstStyle>
          <a:p>
            <a:pPr lvl="0"/>
            <a:r>
              <a:rPr kumimoji="0" lang="da-DK" sz="2800" b="0" i="0" u="none" strike="noStrike" kern="0" cap="none" spc="0" normalizeH="0" baseline="0" noProof="0" err="1">
                <a:ln>
                  <a:noFill/>
                </a:ln>
                <a:solidFill>
                  <a:prstClr val="white"/>
                </a:solidFill>
                <a:effectLst/>
                <a:uLnTx/>
                <a:uFillTx/>
              </a:rPr>
              <a:t>Wait</a:t>
            </a:r>
            <a:r>
              <a:rPr kumimoji="0" lang="da-DK" sz="2800" b="0" i="0" u="none" strike="noStrike" kern="0" cap="none" spc="0" normalizeH="0" baseline="0" noProof="0">
                <a:ln>
                  <a:noFill/>
                </a:ln>
                <a:solidFill>
                  <a:prstClr val="white"/>
                </a:solidFill>
                <a:effectLst/>
                <a:uLnTx/>
                <a:uFillTx/>
              </a:rPr>
              <a:t> for it – figuren bevæger sig</a:t>
            </a:r>
            <a:endParaRPr lang="da-DK"/>
          </a:p>
        </p:txBody>
      </p:sp>
    </p:spTree>
    <p:extLst>
      <p:ext uri="{BB962C8B-B14F-4D97-AF65-F5344CB8AC3E}">
        <p14:creationId xmlns:p14="http://schemas.microsoft.com/office/powerpoint/2010/main" val="187714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endCondLst>
                                    <p:cond evt="onNext" delay="0">
                                      <p:tgtEl>
                                        <p:sldTgt/>
                                      </p:tgtEl>
                                    </p:cond>
                                  </p:endCondLst>
                                  <p:childTnLst>
                                    <p:animMotion origin="layout" path="M -0.00534 -0.08426 C -0.01289 -0.08102 -0.02357 -0.05394 -0.0224 -0.04329 C -0.02096 -0.03218 -0.00521 -0.01597 0.00234 -0.01945 C 0.00976 -0.02292 0.02357 -0.05301 0.02252 -0.06366 C 0.02122 -0.07454 0.00208 -0.08797 -0.00534 -0.08426 Z " pathEditMode="relative" rAng="0" ptsTypes="AAAAA">
                                      <p:cBhvr>
                                        <p:cTn id="6" dur="40000" fill="hold"/>
                                        <p:tgtEl>
                                          <p:spTgt spid="6"/>
                                        </p:tgtEl>
                                        <p:attrNameLst>
                                          <p:attrName>ppt_x</p:attrName>
                                          <p:attrName>ppt_y</p:attrName>
                                        </p:attrNameLst>
                                      </p:cBhvr>
                                      <p:rCtr x="534" y="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Forside_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72EE2-EEE4-73BA-9F08-13E55B3AD43C}"/>
              </a:ext>
            </a:extLst>
          </p:cNvPr>
          <p:cNvSpPr>
            <a:spLocks noGrp="1"/>
          </p:cNvSpPr>
          <p:nvPr>
            <p:ph type="title" hasCustomPrompt="1"/>
          </p:nvPr>
        </p:nvSpPr>
        <p:spPr>
          <a:xfrm>
            <a:off x="838200" y="768350"/>
            <a:ext cx="10515600" cy="2852737"/>
          </a:xfrm>
        </p:spPr>
        <p:txBody>
          <a:bodyPr anchor="b">
            <a:normAutofit/>
          </a:bodyPr>
          <a:lstStyle>
            <a:lvl1pPr algn="ctr">
              <a:defRPr sz="6600">
                <a:solidFill>
                  <a:schemeClr val="tx1"/>
                </a:solidFill>
                <a:latin typeface="Franklin Gothic Demi" panose="020B0703020102020204" pitchFamily="34" charset="0"/>
              </a:defRPr>
            </a:lvl1pPr>
          </a:lstStyle>
          <a:p>
            <a:r>
              <a:rPr lang="da-DK"/>
              <a:t>Det her kunne godt være din forside</a:t>
            </a:r>
          </a:p>
        </p:txBody>
      </p:sp>
      <p:sp>
        <p:nvSpPr>
          <p:cNvPr id="3" name="Pladsholder til tekst 2">
            <a:extLst>
              <a:ext uri="{FF2B5EF4-FFF2-40B4-BE49-F238E27FC236}">
                <a16:creationId xmlns:a16="http://schemas.microsoft.com/office/drawing/2014/main" id="{01D72741-D000-0098-3D9D-642923BED09F}"/>
              </a:ext>
            </a:extLst>
          </p:cNvPr>
          <p:cNvSpPr>
            <a:spLocks noGrp="1"/>
          </p:cNvSpPr>
          <p:nvPr>
            <p:ph type="body" idx="1" hasCustomPrompt="1"/>
          </p:nvPr>
        </p:nvSpPr>
        <p:spPr>
          <a:xfrm>
            <a:off x="838200" y="3903663"/>
            <a:ext cx="10515600" cy="1500187"/>
          </a:xfrm>
        </p:spPr>
        <p:txBody>
          <a:bodyPr/>
          <a:lstStyle>
            <a:lvl1pPr marL="0" indent="0" algn="ctr">
              <a:buNone/>
              <a:defRPr sz="2400" b="1">
                <a:solidFill>
                  <a:schemeClr val="tx2"/>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En beskrivende undertitel måske?</a:t>
            </a:r>
          </a:p>
        </p:txBody>
      </p:sp>
    </p:spTree>
    <p:extLst>
      <p:ext uri="{BB962C8B-B14F-4D97-AF65-F5344CB8AC3E}">
        <p14:creationId xmlns:p14="http://schemas.microsoft.com/office/powerpoint/2010/main" val="1313120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genda">
    <p:bg>
      <p:bgRef idx="1001">
        <a:schemeClr val="bg2"/>
      </p:bgRef>
    </p:bg>
    <p:spTree>
      <p:nvGrpSpPr>
        <p:cNvPr id="1" name=""/>
        <p:cNvGrpSpPr/>
        <p:nvPr/>
      </p:nvGrpSpPr>
      <p:grpSpPr>
        <a:xfrm>
          <a:off x="0" y="0"/>
          <a:ext cx="0" cy="0"/>
          <a:chOff x="0" y="0"/>
          <a:chExt cx="0" cy="0"/>
        </a:xfrm>
      </p:grpSpPr>
      <p:sp>
        <p:nvSpPr>
          <p:cNvPr id="6" name="Rektangel 4">
            <a:extLst>
              <a:ext uri="{FF2B5EF4-FFF2-40B4-BE49-F238E27FC236}">
                <a16:creationId xmlns:a16="http://schemas.microsoft.com/office/drawing/2014/main" id="{CA1ACC35-B2C3-81A9-7A86-054DCE4D28EC}"/>
              </a:ext>
            </a:extLst>
          </p:cNvPr>
          <p:cNvSpPr/>
          <p:nvPr userDrawn="1"/>
        </p:nvSpPr>
        <p:spPr>
          <a:xfrm>
            <a:off x="5963554" y="0"/>
            <a:ext cx="6228445" cy="6858000"/>
          </a:xfrm>
          <a:custGeom>
            <a:avLst/>
            <a:gdLst>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00" h="6858000">
                <a:moveTo>
                  <a:pt x="0" y="0"/>
                </a:moveTo>
                <a:lnTo>
                  <a:pt x="5791200" y="0"/>
                </a:lnTo>
                <a:lnTo>
                  <a:pt x="5791200" y="6858000"/>
                </a:lnTo>
                <a:lnTo>
                  <a:pt x="0" y="6858000"/>
                </a:lnTo>
                <a:cubicBezTo>
                  <a:pt x="0" y="4572000"/>
                  <a:pt x="1671574" y="2727960"/>
                  <a:pt x="0" y="0"/>
                </a:cubicBezTo>
                <a:close/>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2619F22-9910-41CB-F66F-B2AB2532ECD5}"/>
              </a:ext>
            </a:extLst>
          </p:cNvPr>
          <p:cNvSpPr>
            <a:spLocks noGrp="1"/>
          </p:cNvSpPr>
          <p:nvPr>
            <p:ph type="title" hasCustomPrompt="1"/>
          </p:nvPr>
        </p:nvSpPr>
        <p:spPr>
          <a:xfrm>
            <a:off x="838199" y="365125"/>
            <a:ext cx="5125353" cy="1325563"/>
          </a:xfrm>
        </p:spPr>
        <p:txBody>
          <a:bodyPr/>
          <a:lstStyle>
            <a:lvl1pPr>
              <a:defRPr>
                <a:solidFill>
                  <a:schemeClr val="tx2"/>
                </a:solidFill>
              </a:defRPr>
            </a:lvl1pPr>
          </a:lstStyle>
          <a:p>
            <a:r>
              <a:rPr lang="da-DK"/>
              <a:t>Agenda</a:t>
            </a:r>
          </a:p>
        </p:txBody>
      </p:sp>
      <p:sp>
        <p:nvSpPr>
          <p:cNvPr id="3" name="Pladsholder til indhold 2">
            <a:extLst>
              <a:ext uri="{FF2B5EF4-FFF2-40B4-BE49-F238E27FC236}">
                <a16:creationId xmlns:a16="http://schemas.microsoft.com/office/drawing/2014/main" id="{90E697BF-585D-97AC-04A1-F686D52045C0}"/>
              </a:ext>
            </a:extLst>
          </p:cNvPr>
          <p:cNvSpPr>
            <a:spLocks noGrp="1"/>
          </p:cNvSpPr>
          <p:nvPr>
            <p:ph idx="1" hasCustomPrompt="1"/>
          </p:nvPr>
        </p:nvSpPr>
        <p:spPr>
          <a:xfrm>
            <a:off x="838200" y="1825625"/>
            <a:ext cx="5125353" cy="4035348"/>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da-DK"/>
              <a:t>Og med god plads til tekst</a:t>
            </a:r>
          </a:p>
          <a:p>
            <a:pPr lvl="1"/>
            <a:r>
              <a:rPr lang="da-DK"/>
              <a:t>Alle elsker punktopstillinger</a:t>
            </a:r>
          </a:p>
          <a:p>
            <a:pPr lvl="2"/>
            <a:endParaRPr lang="da-DK"/>
          </a:p>
          <a:p>
            <a:pPr lvl="2"/>
            <a:r>
              <a:rPr lang="da-DK"/>
              <a:t>Men husk luft imellem</a:t>
            </a:r>
          </a:p>
        </p:txBody>
      </p:sp>
      <p:pic>
        <p:nvPicPr>
          <p:cNvPr id="11" name="Bildobjekt 11" descr="En bild som visar Grafik&#10;&#10;Automatiskt genererad beskrivning">
            <a:extLst>
              <a:ext uri="{FF2B5EF4-FFF2-40B4-BE49-F238E27FC236}">
                <a16:creationId xmlns:a16="http://schemas.microsoft.com/office/drawing/2014/main" id="{A926A607-CBEF-0A2E-5A75-DB20E9042F98}"/>
              </a:ext>
            </a:extLst>
          </p:cNvPr>
          <p:cNvPicPr>
            <a:picLocks noChangeAspect="1"/>
          </p:cNvPicPr>
          <p:nvPr userDrawn="1"/>
        </p:nvPicPr>
        <p:blipFill>
          <a:blip r:embed="rId2"/>
          <a:stretch>
            <a:fillRect/>
          </a:stretch>
        </p:blipFill>
        <p:spPr>
          <a:xfrm rot="18145808">
            <a:off x="5008624" y="5463052"/>
            <a:ext cx="1472615" cy="1427821"/>
          </a:xfrm>
          <a:prstGeom prst="rect">
            <a:avLst/>
          </a:prstGeom>
        </p:spPr>
      </p:pic>
      <p:sp>
        <p:nvSpPr>
          <p:cNvPr id="5" name="Rektangel 4">
            <a:extLst>
              <a:ext uri="{FF2B5EF4-FFF2-40B4-BE49-F238E27FC236}">
                <a16:creationId xmlns:a16="http://schemas.microsoft.com/office/drawing/2014/main" id="{C31CD1A7-FEBF-1705-D1FF-321E6F990BE2}"/>
              </a:ext>
            </a:extLst>
          </p:cNvPr>
          <p:cNvSpPr/>
          <p:nvPr userDrawn="1"/>
        </p:nvSpPr>
        <p:spPr>
          <a:xfrm>
            <a:off x="6400800" y="0"/>
            <a:ext cx="5791200" cy="6858000"/>
          </a:xfrm>
          <a:custGeom>
            <a:avLst/>
            <a:gdLst>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00" h="6858000">
                <a:moveTo>
                  <a:pt x="0" y="0"/>
                </a:moveTo>
                <a:lnTo>
                  <a:pt x="5791200" y="0"/>
                </a:lnTo>
                <a:lnTo>
                  <a:pt x="5791200" y="6858000"/>
                </a:lnTo>
                <a:lnTo>
                  <a:pt x="0" y="6858000"/>
                </a:lnTo>
                <a:cubicBezTo>
                  <a:pt x="0" y="4572000"/>
                  <a:pt x="1203960" y="2225040"/>
                  <a:pt x="0"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dobjekt 7" descr="En bild som visar skärmbild, Färggrann, design&#10;&#10;Automatiskt genererad beskrivning">
            <a:extLst>
              <a:ext uri="{FF2B5EF4-FFF2-40B4-BE49-F238E27FC236}">
                <a16:creationId xmlns:a16="http://schemas.microsoft.com/office/drawing/2014/main" id="{B3A7DE72-69D7-7B76-6E3F-D962433A28B4}"/>
              </a:ext>
            </a:extLst>
          </p:cNvPr>
          <p:cNvPicPr>
            <a:picLocks noChangeAspect="1"/>
          </p:cNvPicPr>
          <p:nvPr userDrawn="1"/>
        </p:nvPicPr>
        <p:blipFill>
          <a:blip r:embed="rId4"/>
          <a:stretch>
            <a:fillRect/>
          </a:stretch>
        </p:blipFill>
        <p:spPr>
          <a:xfrm>
            <a:off x="6115041" y="5409250"/>
            <a:ext cx="1156010" cy="895908"/>
          </a:xfrm>
          <a:prstGeom prst="rect">
            <a:avLst/>
          </a:prstGeom>
        </p:spPr>
      </p:pic>
      <p:pic>
        <p:nvPicPr>
          <p:cNvPr id="12" name="Bildobjekt 15" descr="En bild som visar Grafik, skärmbild, design&#10;&#10;Automatiskt genererad beskrivning">
            <a:extLst>
              <a:ext uri="{FF2B5EF4-FFF2-40B4-BE49-F238E27FC236}">
                <a16:creationId xmlns:a16="http://schemas.microsoft.com/office/drawing/2014/main" id="{8BB19BB2-193D-EBD8-5761-A5C56A16B0D8}"/>
              </a:ext>
            </a:extLst>
          </p:cNvPr>
          <p:cNvPicPr>
            <a:picLocks noChangeAspect="1"/>
          </p:cNvPicPr>
          <p:nvPr userDrawn="1"/>
        </p:nvPicPr>
        <p:blipFill>
          <a:blip r:embed="rId5"/>
          <a:stretch>
            <a:fillRect/>
          </a:stretch>
        </p:blipFill>
        <p:spPr>
          <a:xfrm rot="13094345">
            <a:off x="11271319" y="5611362"/>
            <a:ext cx="509670" cy="491681"/>
          </a:xfrm>
          <a:prstGeom prst="rect">
            <a:avLst/>
          </a:prstGeom>
        </p:spPr>
      </p:pic>
    </p:spTree>
    <p:extLst>
      <p:ext uri="{BB962C8B-B14F-4D97-AF65-F5344CB8AC3E}">
        <p14:creationId xmlns:p14="http://schemas.microsoft.com/office/powerpoint/2010/main" val="33476392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om uden grafik eller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811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un med lille logo">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63D6B91-4483-A666-E8BE-81B4297DBB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098" y="5860728"/>
            <a:ext cx="2401039" cy="632469"/>
          </a:xfrm>
          <a:prstGeom prst="rect">
            <a:avLst/>
          </a:prstGeom>
        </p:spPr>
      </p:pic>
    </p:spTree>
    <p:extLst>
      <p:ext uri="{BB962C8B-B14F-4D97-AF65-F5344CB8AC3E}">
        <p14:creationId xmlns:p14="http://schemas.microsoft.com/office/powerpoint/2010/main" val="763549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m med grafik og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D1FF3-F583-7C93-A807-B73D3A5BF14D}"/>
              </a:ext>
            </a:extLst>
          </p:cNvPr>
          <p:cNvSpPr>
            <a:spLocks noGrp="1"/>
          </p:cNvSpPr>
          <p:nvPr>
            <p:ph type="title" hasCustomPrompt="1"/>
          </p:nvPr>
        </p:nvSpPr>
        <p:spPr>
          <a:xfrm>
            <a:off x="838200" y="365125"/>
            <a:ext cx="10515600" cy="1325563"/>
          </a:xfrm>
        </p:spPr>
        <p:txBody>
          <a:bodyPr>
            <a:normAutofit/>
          </a:bodyPr>
          <a:lstStyle>
            <a:lvl1pPr>
              <a:defRPr sz="6000">
                <a:solidFill>
                  <a:schemeClr val="tx2"/>
                </a:solidFill>
              </a:defRPr>
            </a:lvl1pPr>
          </a:lstStyle>
          <a:p>
            <a:r>
              <a:rPr lang="da-DK"/>
              <a:t>Sådan skal det gøres!</a:t>
            </a:r>
          </a:p>
        </p:txBody>
      </p:sp>
    </p:spTree>
    <p:extLst>
      <p:ext uri="{BB962C8B-B14F-4D97-AF65-F5344CB8AC3E}">
        <p14:creationId xmlns:p14="http://schemas.microsoft.com/office/powerpoint/2010/main" val="3856021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19F22-9910-41CB-F66F-B2AB2532ECD5}"/>
              </a:ext>
            </a:extLst>
          </p:cNvPr>
          <p:cNvSpPr>
            <a:spLocks noGrp="1"/>
          </p:cNvSpPr>
          <p:nvPr>
            <p:ph type="title" hasCustomPrompt="1"/>
          </p:nvPr>
        </p:nvSpPr>
        <p:spPr/>
        <p:txBody>
          <a:bodyPr/>
          <a:lstStyle>
            <a:lvl1pPr>
              <a:defRPr/>
            </a:lvl1pPr>
          </a:lstStyle>
          <a:p>
            <a:r>
              <a:rPr lang="da-DK"/>
              <a:t>Sygt fed overskrift</a:t>
            </a:r>
          </a:p>
        </p:txBody>
      </p:sp>
      <p:sp>
        <p:nvSpPr>
          <p:cNvPr id="3" name="Pladsholder til indhold 2">
            <a:extLst>
              <a:ext uri="{FF2B5EF4-FFF2-40B4-BE49-F238E27FC236}">
                <a16:creationId xmlns:a16="http://schemas.microsoft.com/office/drawing/2014/main" id="{90E697BF-585D-97AC-04A1-F686D52045C0}"/>
              </a:ext>
            </a:extLst>
          </p:cNvPr>
          <p:cNvSpPr>
            <a:spLocks noGrp="1"/>
          </p:cNvSpPr>
          <p:nvPr>
            <p:ph idx="1" hasCustomPrompt="1"/>
          </p:nvPr>
        </p:nvSpPr>
        <p:spPr>
          <a:xfrm>
            <a:off x="838200" y="1825625"/>
            <a:ext cx="10515600" cy="4043547"/>
          </a:xfrm>
        </p:spPr>
        <p:txBody>
          <a:bodyPr/>
          <a:lstStyle>
            <a:lvl1pPr marL="228600" indent="-228600">
              <a:buFontTx/>
              <a:buBlip>
                <a:blip r:embed="rId2"/>
              </a:buBlip>
              <a:defRPr/>
            </a:lvl1pPr>
            <a:lvl2pPr marL="457200" indent="0">
              <a:buNone/>
              <a:defRPr/>
            </a:lvl2pPr>
            <a:lvl3pPr>
              <a:defRPr/>
            </a:lvl3pPr>
          </a:lstStyle>
          <a:p>
            <a:pPr lvl="0"/>
            <a:r>
              <a:rPr lang="da-DK"/>
              <a:t> Og med god plads til tekst</a:t>
            </a:r>
          </a:p>
          <a:p>
            <a:pPr lvl="0"/>
            <a:r>
              <a:rPr lang="da-DK"/>
              <a:t> Alle elsker punktopstillinger</a:t>
            </a:r>
          </a:p>
          <a:p>
            <a:pPr lvl="2"/>
            <a:endParaRPr lang="da-DK"/>
          </a:p>
          <a:p>
            <a:pPr lvl="2"/>
            <a:r>
              <a:rPr lang="da-DK"/>
              <a:t>Men husk luft imellem</a:t>
            </a:r>
          </a:p>
        </p:txBody>
      </p:sp>
    </p:spTree>
    <p:extLst>
      <p:ext uri="{BB962C8B-B14F-4D97-AF65-F5344CB8AC3E}">
        <p14:creationId xmlns:p14="http://schemas.microsoft.com/office/powerpoint/2010/main" val="3357072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65776F2-35E0-AAB7-05B4-469E3B362A29}"/>
              </a:ext>
            </a:extLst>
          </p:cNvPr>
          <p:cNvSpPr/>
          <p:nvPr userDrawn="1"/>
        </p:nvSpPr>
        <p:spPr>
          <a:xfrm>
            <a:off x="0" y="-73390"/>
            <a:ext cx="12192000" cy="6858000"/>
          </a:xfrm>
          <a:prstGeom prst="rect">
            <a:avLst/>
          </a:prstGeom>
          <a:solidFill>
            <a:srgbClr val="2367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 name="Rak 1">
            <a:extLst>
              <a:ext uri="{FF2B5EF4-FFF2-40B4-BE49-F238E27FC236}">
                <a16:creationId xmlns:a16="http://schemas.microsoft.com/office/drawing/2014/main" id="{9501861A-6C99-5730-DE62-AC3BEB55ABED}"/>
              </a:ext>
            </a:extLst>
          </p:cNvPr>
          <p:cNvCxnSpPr/>
          <p:nvPr userDrawn="1"/>
        </p:nvCxnSpPr>
        <p:spPr>
          <a:xfrm>
            <a:off x="961293" y="625230"/>
            <a:ext cx="10417541" cy="0"/>
          </a:xfrm>
          <a:prstGeom prst="line">
            <a:avLst/>
          </a:prstGeom>
          <a:noFill/>
          <a:ln w="6350" cap="flat" cmpd="sng" algn="ctr">
            <a:solidFill>
              <a:srgbClr val="42D987"/>
            </a:solidFill>
            <a:prstDash val="solid"/>
            <a:miter lim="800000"/>
          </a:ln>
          <a:effectLst/>
        </p:spPr>
      </p:cxnSp>
      <p:pic>
        <p:nvPicPr>
          <p:cNvPr id="10" name="Bildobjekt 10">
            <a:extLst>
              <a:ext uri="{FF2B5EF4-FFF2-40B4-BE49-F238E27FC236}">
                <a16:creationId xmlns:a16="http://schemas.microsoft.com/office/drawing/2014/main" id="{FA4978E6-9F98-A398-910A-F9BDB424328D}"/>
              </a:ext>
            </a:extLst>
          </p:cNvPr>
          <p:cNvPicPr>
            <a:picLocks noChangeAspect="1"/>
          </p:cNvPicPr>
          <p:nvPr userDrawn="1"/>
        </p:nvPicPr>
        <p:blipFill>
          <a:blip r:embed="rId2"/>
          <a:stretch>
            <a:fillRect/>
          </a:stretch>
        </p:blipFill>
        <p:spPr>
          <a:xfrm>
            <a:off x="3203388" y="3942616"/>
            <a:ext cx="1417164" cy="404300"/>
          </a:xfrm>
          <a:prstGeom prst="rect">
            <a:avLst/>
          </a:prstGeom>
        </p:spPr>
      </p:pic>
      <p:pic>
        <p:nvPicPr>
          <p:cNvPr id="11" name="Bildobjekt 14" descr="En bild som visar Barnkonst, rita, clipart, konst&#10;&#10;Automatiskt genererad beskrivning">
            <a:extLst>
              <a:ext uri="{FF2B5EF4-FFF2-40B4-BE49-F238E27FC236}">
                <a16:creationId xmlns:a16="http://schemas.microsoft.com/office/drawing/2014/main" id="{43784741-26FE-D92D-92E8-303641A41CE2}"/>
              </a:ext>
            </a:extLst>
          </p:cNvPr>
          <p:cNvPicPr>
            <a:picLocks noChangeAspect="1"/>
          </p:cNvPicPr>
          <p:nvPr userDrawn="1"/>
        </p:nvPicPr>
        <p:blipFill>
          <a:blip r:embed="rId3">
            <a:alphaModFix amt="20000"/>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8905217" y="3189936"/>
            <a:ext cx="3094892" cy="4205500"/>
          </a:xfrm>
          <a:prstGeom prst="rect">
            <a:avLst/>
          </a:prstGeom>
        </p:spPr>
      </p:pic>
      <p:pic>
        <p:nvPicPr>
          <p:cNvPr id="12" name="Billede 11">
            <a:extLst>
              <a:ext uri="{FF2B5EF4-FFF2-40B4-BE49-F238E27FC236}">
                <a16:creationId xmlns:a16="http://schemas.microsoft.com/office/drawing/2014/main" id="{E9ABF117-83B5-6ACF-4F60-BD43698D4EC2}"/>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9942" y="6038850"/>
            <a:ext cx="2276172" cy="599577"/>
          </a:xfrm>
          <a:prstGeom prst="rect">
            <a:avLst/>
          </a:prstGeom>
        </p:spPr>
      </p:pic>
      <p:sp>
        <p:nvSpPr>
          <p:cNvPr id="3" name="Pladsholder til tekst 2">
            <a:extLst>
              <a:ext uri="{FF2B5EF4-FFF2-40B4-BE49-F238E27FC236}">
                <a16:creationId xmlns:a16="http://schemas.microsoft.com/office/drawing/2014/main" id="{A9A2ED56-5257-A14F-3447-1F79BA06062A}"/>
              </a:ext>
            </a:extLst>
          </p:cNvPr>
          <p:cNvSpPr>
            <a:spLocks noGrp="1"/>
          </p:cNvSpPr>
          <p:nvPr>
            <p:ph type="body" sz="quarter" idx="10" hasCustomPrompt="1"/>
          </p:nvPr>
        </p:nvSpPr>
        <p:spPr>
          <a:xfrm>
            <a:off x="2496344" y="2362654"/>
            <a:ext cx="7199312" cy="1741487"/>
          </a:xfrm>
        </p:spPr>
        <p:txBody>
          <a:bodyPr>
            <a:normAutofit/>
          </a:bodyPr>
          <a:lstStyle>
            <a:lvl1pPr marL="0" indent="0">
              <a:buNone/>
              <a:defRPr sz="4800" b="1" i="1">
                <a:latin typeface="Times New Roman" panose="02020603050405020304" pitchFamily="18" charset="0"/>
                <a:cs typeface="Times New Roman" panose="02020603050405020304" pitchFamily="18" charset="0"/>
              </a:defRPr>
            </a:lvl1pPr>
          </a:lstStyle>
          <a:p>
            <a:pPr lvl="0"/>
            <a:r>
              <a:rPr lang="da-DK"/>
              <a:t>”Her kan stå et citat fra en person”</a:t>
            </a:r>
          </a:p>
        </p:txBody>
      </p:sp>
      <p:sp>
        <p:nvSpPr>
          <p:cNvPr id="7" name="Pladsholder til tekst 6">
            <a:extLst>
              <a:ext uri="{FF2B5EF4-FFF2-40B4-BE49-F238E27FC236}">
                <a16:creationId xmlns:a16="http://schemas.microsoft.com/office/drawing/2014/main" id="{7331D318-9642-090C-EBA0-2ABD856BB458}"/>
              </a:ext>
            </a:extLst>
          </p:cNvPr>
          <p:cNvSpPr>
            <a:spLocks noGrp="1"/>
          </p:cNvSpPr>
          <p:nvPr>
            <p:ph type="body" sz="quarter" idx="11" hasCustomPrompt="1"/>
          </p:nvPr>
        </p:nvSpPr>
        <p:spPr>
          <a:xfrm>
            <a:off x="6538790" y="4272235"/>
            <a:ext cx="3094037" cy="274637"/>
          </a:xfrm>
        </p:spPr>
        <p:txBody>
          <a:bodyPr>
            <a:noAutofit/>
          </a:bodyPr>
          <a:lstStyle>
            <a:lvl1pPr>
              <a:defRPr/>
            </a:lvl1pPr>
            <a:lvl2pPr marL="457200" indent="0">
              <a:buNone/>
              <a:defRPr sz="1200">
                <a:solidFill>
                  <a:schemeClr val="tx2"/>
                </a:solidFill>
              </a:defRPr>
            </a:lvl2pPr>
          </a:lstStyle>
          <a:p>
            <a:pPr lvl="1"/>
            <a:r>
              <a:rPr lang="da-DK"/>
              <a:t>NAVN NAVNESEN</a:t>
            </a:r>
          </a:p>
        </p:txBody>
      </p:sp>
    </p:spTree>
    <p:extLst>
      <p:ext uri="{BB962C8B-B14F-4D97-AF65-F5344CB8AC3E}">
        <p14:creationId xmlns:p14="http://schemas.microsoft.com/office/powerpoint/2010/main" val="620723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A586BF-31A0-B970-A53B-758D9F88B9C0}"/>
              </a:ext>
            </a:extLst>
          </p:cNvPr>
          <p:cNvSpPr>
            <a:spLocks noGrp="1"/>
          </p:cNvSpPr>
          <p:nvPr>
            <p:ph type="title"/>
          </p:nvPr>
        </p:nvSpPr>
        <p:spPr>
          <a:xfrm>
            <a:off x="831852" y="1709738"/>
            <a:ext cx="10515600" cy="2852737"/>
          </a:xfrm>
        </p:spPr>
        <p:txBody>
          <a:bodyPr anchor="b"/>
          <a:lstStyle>
            <a:lvl1pPr>
              <a:defRPr sz="2337"/>
            </a:lvl1p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30C9D782-B69B-5992-64B3-0C232180DFEA}"/>
              </a:ext>
            </a:extLst>
          </p:cNvPr>
          <p:cNvSpPr>
            <a:spLocks noGrp="1"/>
          </p:cNvSpPr>
          <p:nvPr>
            <p:ph type="body" idx="1"/>
          </p:nvPr>
        </p:nvSpPr>
        <p:spPr>
          <a:xfrm>
            <a:off x="831852" y="4589464"/>
            <a:ext cx="10515600" cy="1500187"/>
          </a:xfrm>
        </p:spPr>
        <p:txBody>
          <a:bodyPr/>
          <a:lstStyle>
            <a:lvl1pPr marL="0" indent="0">
              <a:buNone/>
              <a:defRPr sz="935">
                <a:solidFill>
                  <a:schemeClr val="tx1">
                    <a:tint val="75000"/>
                  </a:schemeClr>
                </a:solidFill>
              </a:defRPr>
            </a:lvl1pPr>
            <a:lvl2pPr marL="178042" indent="0">
              <a:buNone/>
              <a:defRPr sz="779">
                <a:solidFill>
                  <a:schemeClr val="tx1">
                    <a:tint val="75000"/>
                  </a:schemeClr>
                </a:solidFill>
              </a:defRPr>
            </a:lvl2pPr>
            <a:lvl3pPr marL="356085" indent="0">
              <a:buNone/>
              <a:defRPr sz="701">
                <a:solidFill>
                  <a:schemeClr val="tx1">
                    <a:tint val="75000"/>
                  </a:schemeClr>
                </a:solidFill>
              </a:defRPr>
            </a:lvl3pPr>
            <a:lvl4pPr marL="534127" indent="0">
              <a:buNone/>
              <a:defRPr sz="623">
                <a:solidFill>
                  <a:schemeClr val="tx1">
                    <a:tint val="75000"/>
                  </a:schemeClr>
                </a:solidFill>
              </a:defRPr>
            </a:lvl4pPr>
            <a:lvl5pPr marL="712169" indent="0">
              <a:buNone/>
              <a:defRPr sz="623">
                <a:solidFill>
                  <a:schemeClr val="tx1">
                    <a:tint val="75000"/>
                  </a:schemeClr>
                </a:solidFill>
              </a:defRPr>
            </a:lvl5pPr>
            <a:lvl6pPr marL="890211" indent="0">
              <a:buNone/>
              <a:defRPr sz="623">
                <a:solidFill>
                  <a:schemeClr val="tx1">
                    <a:tint val="75000"/>
                  </a:schemeClr>
                </a:solidFill>
              </a:defRPr>
            </a:lvl6pPr>
            <a:lvl7pPr marL="1068254" indent="0">
              <a:buNone/>
              <a:defRPr sz="623">
                <a:solidFill>
                  <a:schemeClr val="tx1">
                    <a:tint val="75000"/>
                  </a:schemeClr>
                </a:solidFill>
              </a:defRPr>
            </a:lvl7pPr>
            <a:lvl8pPr marL="1246296" indent="0">
              <a:buNone/>
              <a:defRPr sz="623">
                <a:solidFill>
                  <a:schemeClr val="tx1">
                    <a:tint val="75000"/>
                  </a:schemeClr>
                </a:solidFill>
              </a:defRPr>
            </a:lvl8pPr>
            <a:lvl9pPr marL="1424338" indent="0">
              <a:buNone/>
              <a:defRPr sz="623">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BC98D0B-E044-C2AF-57AD-7DDC3DF6E1F8}"/>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5" name="Pladsholder til sidefod 4">
            <a:extLst>
              <a:ext uri="{FF2B5EF4-FFF2-40B4-BE49-F238E27FC236}">
                <a16:creationId xmlns:a16="http://schemas.microsoft.com/office/drawing/2014/main" id="{C1506983-F7C0-BD84-9088-B3D99EB1744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79A3D99-1075-C2C7-D425-1521D933B28F}"/>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3996024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kel med skrift">
    <p:spTree>
      <p:nvGrpSpPr>
        <p:cNvPr id="1" name=""/>
        <p:cNvGrpSpPr/>
        <p:nvPr/>
      </p:nvGrpSpPr>
      <p:grpSpPr>
        <a:xfrm>
          <a:off x="0" y="0"/>
          <a:ext cx="0" cy="0"/>
          <a:chOff x="0" y="0"/>
          <a:chExt cx="0" cy="0"/>
        </a:xfrm>
      </p:grpSpPr>
      <p:pic>
        <p:nvPicPr>
          <p:cNvPr id="7" name="Billede 6" descr="Et billede, der indeholder Grafik, design&#10;&#10;Automatisk genereret beskrivelse">
            <a:extLst>
              <a:ext uri="{FF2B5EF4-FFF2-40B4-BE49-F238E27FC236}">
                <a16:creationId xmlns:a16="http://schemas.microsoft.com/office/drawing/2014/main" id="{EBB339CB-0043-8D59-FA6B-76A7D85EA1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848" y="249207"/>
            <a:ext cx="1646988" cy="1731993"/>
          </a:xfrm>
          <a:prstGeom prst="rect">
            <a:avLst/>
          </a:prstGeom>
        </p:spPr>
      </p:pic>
      <p:sp>
        <p:nvSpPr>
          <p:cNvPr id="8" name="Titel 1">
            <a:extLst>
              <a:ext uri="{FF2B5EF4-FFF2-40B4-BE49-F238E27FC236}">
                <a16:creationId xmlns:a16="http://schemas.microsoft.com/office/drawing/2014/main" id="{3608A82B-931E-56E9-9752-DC8D8B776391}"/>
              </a:ext>
            </a:extLst>
          </p:cNvPr>
          <p:cNvSpPr>
            <a:spLocks noGrp="1"/>
          </p:cNvSpPr>
          <p:nvPr>
            <p:ph type="title" hasCustomPrompt="1"/>
          </p:nvPr>
        </p:nvSpPr>
        <p:spPr>
          <a:xfrm>
            <a:off x="1066800" y="2766218"/>
            <a:ext cx="10515600" cy="1325563"/>
          </a:xfrm>
        </p:spPr>
        <p:txBody>
          <a:bodyPr>
            <a:noAutofit/>
          </a:bodyPr>
          <a:lstStyle>
            <a:lvl1pPr>
              <a:defRPr sz="6600" b="1">
                <a:latin typeface="Franklin Gothic Demi" panose="020B0703020102020204" pitchFamily="34" charset="0"/>
              </a:defRPr>
            </a:lvl1pPr>
          </a:lstStyle>
          <a:p>
            <a:r>
              <a:rPr lang="da-DK" err="1"/>
              <a:t>Wuuhuu</a:t>
            </a:r>
            <a:r>
              <a:rPr lang="da-DK"/>
              <a:t> – her er din fede overskrift</a:t>
            </a:r>
          </a:p>
        </p:txBody>
      </p:sp>
    </p:spTree>
    <p:extLst>
      <p:ext uri="{BB962C8B-B14F-4D97-AF65-F5344CB8AC3E}">
        <p14:creationId xmlns:p14="http://schemas.microsoft.com/office/powerpoint/2010/main" val="1512035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med overskrift og streg">
    <p:spTree>
      <p:nvGrpSpPr>
        <p:cNvPr id="1" name=""/>
        <p:cNvGrpSpPr/>
        <p:nvPr/>
      </p:nvGrpSpPr>
      <p:grpSpPr>
        <a:xfrm>
          <a:off x="0" y="0"/>
          <a:ext cx="0" cy="0"/>
          <a:chOff x="0" y="0"/>
          <a:chExt cx="0" cy="0"/>
        </a:xfrm>
      </p:grpSpPr>
      <p:pic>
        <p:nvPicPr>
          <p:cNvPr id="3" name="Bildobjekt 3">
            <a:extLst>
              <a:ext uri="{FF2B5EF4-FFF2-40B4-BE49-F238E27FC236}">
                <a16:creationId xmlns:a16="http://schemas.microsoft.com/office/drawing/2014/main" id="{CDC73776-4833-0CFC-2464-A891F635AE11}"/>
              </a:ext>
            </a:extLst>
          </p:cNvPr>
          <p:cNvPicPr>
            <a:picLocks noChangeAspect="1"/>
          </p:cNvPicPr>
          <p:nvPr userDrawn="1"/>
        </p:nvPicPr>
        <p:blipFill>
          <a:blip r:embed="rId2">
            <a:alphaModFix/>
          </a:blip>
          <a:stretch>
            <a:fillRect/>
          </a:stretch>
        </p:blipFill>
        <p:spPr>
          <a:xfrm rot="13996812">
            <a:off x="-1167893" y="-1249418"/>
            <a:ext cx="4931016" cy="8632936"/>
          </a:xfrm>
          <a:prstGeom prst="rect">
            <a:avLst/>
          </a:prstGeom>
        </p:spPr>
      </p:pic>
      <p:sp>
        <p:nvSpPr>
          <p:cNvPr id="2" name="Titel 1">
            <a:extLst>
              <a:ext uri="{FF2B5EF4-FFF2-40B4-BE49-F238E27FC236}">
                <a16:creationId xmlns:a16="http://schemas.microsoft.com/office/drawing/2014/main" id="{91CD76F1-34A0-F7F0-5D70-2A65D03A288C}"/>
              </a:ext>
            </a:extLst>
          </p:cNvPr>
          <p:cNvSpPr>
            <a:spLocks noGrp="1"/>
          </p:cNvSpPr>
          <p:nvPr>
            <p:ph type="title" hasCustomPrompt="1"/>
          </p:nvPr>
        </p:nvSpPr>
        <p:spPr/>
        <p:txBody>
          <a:bodyPr/>
          <a:lstStyle>
            <a:lvl1pPr>
              <a:defRPr/>
            </a:lvl1pPr>
          </a:lstStyle>
          <a:p>
            <a:r>
              <a:rPr lang="da-DK"/>
              <a:t>Wauw – det er godt!</a:t>
            </a:r>
          </a:p>
        </p:txBody>
      </p:sp>
    </p:spTree>
    <p:extLst>
      <p:ext uri="{BB962C8B-B14F-4D97-AF65-F5344CB8AC3E}">
        <p14:creationId xmlns:p14="http://schemas.microsoft.com/office/powerpoint/2010/main" val="3094873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slide_01">
    <p:bg>
      <p:bgPr>
        <a:solidFill>
          <a:schemeClr val="tx1"/>
        </a:solidFill>
        <a:effectLst/>
      </p:bgPr>
    </p:bg>
    <p:spTree>
      <p:nvGrpSpPr>
        <p:cNvPr id="1" name=""/>
        <p:cNvGrpSpPr/>
        <p:nvPr/>
      </p:nvGrpSpPr>
      <p:grpSpPr>
        <a:xfrm>
          <a:off x="0" y="0"/>
          <a:ext cx="0" cy="0"/>
          <a:chOff x="0" y="0"/>
          <a:chExt cx="0" cy="0"/>
        </a:xfrm>
      </p:grpSpPr>
      <p:pic>
        <p:nvPicPr>
          <p:cNvPr id="10" name="Billede 9" descr="Et billede, der indeholder sky, fodtøj, person, tøj&#10;&#10;Automatisk genereret beskrivelse">
            <a:extLst>
              <a:ext uri="{FF2B5EF4-FFF2-40B4-BE49-F238E27FC236}">
                <a16:creationId xmlns:a16="http://schemas.microsoft.com/office/drawing/2014/main" id="{783368DD-EBB1-A3C9-30DF-BFC34C2698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87" b="415"/>
          <a:stretch/>
        </p:blipFill>
        <p:spPr>
          <a:xfrm>
            <a:off x="0" y="0"/>
            <a:ext cx="12741992" cy="7448550"/>
          </a:xfrm>
          <a:prstGeom prst="rect">
            <a:avLst/>
          </a:prstGeom>
        </p:spPr>
      </p:pic>
      <p:sp>
        <p:nvSpPr>
          <p:cNvPr id="11" name="Rektangel 10">
            <a:extLst>
              <a:ext uri="{FF2B5EF4-FFF2-40B4-BE49-F238E27FC236}">
                <a16:creationId xmlns:a16="http://schemas.microsoft.com/office/drawing/2014/main" id="{BB4579FD-BC94-6126-2279-28F425C9A94D}"/>
              </a:ext>
            </a:extLst>
          </p:cNvPr>
          <p:cNvSpPr/>
          <p:nvPr userDrawn="1"/>
        </p:nvSpPr>
        <p:spPr>
          <a:xfrm>
            <a:off x="0" y="0"/>
            <a:ext cx="12741992" cy="7448550"/>
          </a:xfrm>
          <a:prstGeom prst="rect">
            <a:avLst/>
          </a:prstGeom>
          <a:solidFill>
            <a:schemeClr val="accent2">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1">
            <a:extLst>
              <a:ext uri="{FF2B5EF4-FFF2-40B4-BE49-F238E27FC236}">
                <a16:creationId xmlns:a16="http://schemas.microsoft.com/office/drawing/2014/main" id="{9B63E4F4-3CD8-660C-853A-8533BFC3E510}"/>
              </a:ext>
            </a:extLst>
          </p:cNvPr>
          <p:cNvSpPr>
            <a:spLocks noGrp="1"/>
          </p:cNvSpPr>
          <p:nvPr>
            <p:ph type="title" hasCustomPrompt="1"/>
          </p:nvPr>
        </p:nvSpPr>
        <p:spPr>
          <a:xfrm>
            <a:off x="838200" y="5222875"/>
            <a:ext cx="10515600" cy="1325563"/>
          </a:xfrm>
        </p:spPr>
        <p:txBody>
          <a:bodyPr/>
          <a:lstStyle>
            <a:lvl1pPr>
              <a:defRPr>
                <a:solidFill>
                  <a:schemeClr val="tx1"/>
                </a:solidFill>
              </a:defRPr>
            </a:lvl1pPr>
          </a:lstStyle>
          <a:p>
            <a:r>
              <a:rPr lang="da-DK"/>
              <a:t>Indsæt tankevækkende pointe her</a:t>
            </a:r>
          </a:p>
        </p:txBody>
      </p:sp>
    </p:spTree>
    <p:extLst>
      <p:ext uri="{BB962C8B-B14F-4D97-AF65-F5344CB8AC3E}">
        <p14:creationId xmlns:p14="http://schemas.microsoft.com/office/powerpoint/2010/main" val="1535936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slide_02">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person, tøj, Ansigt, Læring/undervisning&#10;&#10;Automatisk genereret beskrivelse">
            <a:extLst>
              <a:ext uri="{FF2B5EF4-FFF2-40B4-BE49-F238E27FC236}">
                <a16:creationId xmlns:a16="http://schemas.microsoft.com/office/drawing/2014/main" id="{A3910EFD-968E-3213-D781-762141EF78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125"/>
          <a:stretch/>
        </p:blipFill>
        <p:spPr>
          <a:xfrm>
            <a:off x="-239486" y="0"/>
            <a:ext cx="12431486" cy="7448550"/>
          </a:xfrm>
          <a:prstGeom prst="rect">
            <a:avLst/>
          </a:prstGeom>
        </p:spPr>
      </p:pic>
      <p:sp>
        <p:nvSpPr>
          <p:cNvPr id="11" name="Rektangel 10">
            <a:extLst>
              <a:ext uri="{FF2B5EF4-FFF2-40B4-BE49-F238E27FC236}">
                <a16:creationId xmlns:a16="http://schemas.microsoft.com/office/drawing/2014/main" id="{BB4579FD-BC94-6126-2279-28F425C9A94D}"/>
              </a:ext>
            </a:extLst>
          </p:cNvPr>
          <p:cNvSpPr/>
          <p:nvPr userDrawn="1"/>
        </p:nvSpPr>
        <p:spPr>
          <a:xfrm>
            <a:off x="-239486" y="0"/>
            <a:ext cx="12431486" cy="7448550"/>
          </a:xfrm>
          <a:prstGeom prst="rect">
            <a:avLst/>
          </a:prstGeom>
          <a:solidFill>
            <a:schemeClr val="accent2">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1">
            <a:extLst>
              <a:ext uri="{FF2B5EF4-FFF2-40B4-BE49-F238E27FC236}">
                <a16:creationId xmlns:a16="http://schemas.microsoft.com/office/drawing/2014/main" id="{9B63E4F4-3CD8-660C-853A-8533BFC3E510}"/>
              </a:ext>
            </a:extLst>
          </p:cNvPr>
          <p:cNvSpPr>
            <a:spLocks noGrp="1"/>
          </p:cNvSpPr>
          <p:nvPr>
            <p:ph type="title" hasCustomPrompt="1"/>
          </p:nvPr>
        </p:nvSpPr>
        <p:spPr>
          <a:xfrm>
            <a:off x="838200" y="4603442"/>
            <a:ext cx="10515600" cy="1325563"/>
          </a:xfrm>
        </p:spPr>
        <p:txBody>
          <a:bodyPr>
            <a:noAutofit/>
          </a:bodyPr>
          <a:lstStyle>
            <a:lvl1pPr>
              <a:defRPr sz="6600">
                <a:solidFill>
                  <a:schemeClr val="tx1"/>
                </a:solidFill>
              </a:defRPr>
            </a:lvl1pPr>
          </a:lstStyle>
          <a:p>
            <a:r>
              <a:rPr lang="da-DK" err="1"/>
              <a:t>Wupwup</a:t>
            </a:r>
            <a:r>
              <a:rPr lang="da-DK"/>
              <a:t> – det her bliver godt!</a:t>
            </a:r>
          </a:p>
        </p:txBody>
      </p:sp>
      <p:pic>
        <p:nvPicPr>
          <p:cNvPr id="2" name="Bildobjekt 46" descr="En bild som visar skärmbild, Färggrann, design&#10;&#10;Automatiskt genererad beskrivning">
            <a:extLst>
              <a:ext uri="{FF2B5EF4-FFF2-40B4-BE49-F238E27FC236}">
                <a16:creationId xmlns:a16="http://schemas.microsoft.com/office/drawing/2014/main" id="{176AFD7F-D62A-3129-3E93-696A3E16056D}"/>
              </a:ext>
            </a:extLst>
          </p:cNvPr>
          <p:cNvPicPr>
            <a:picLocks noChangeAspect="1"/>
          </p:cNvPicPr>
          <p:nvPr userDrawn="1"/>
        </p:nvPicPr>
        <p:blipFill>
          <a:blip r:embed="rId3"/>
          <a:stretch>
            <a:fillRect/>
          </a:stretch>
        </p:blipFill>
        <p:spPr>
          <a:xfrm rot="21097267">
            <a:off x="10024044" y="894679"/>
            <a:ext cx="1746435" cy="1353487"/>
          </a:xfrm>
          <a:prstGeom prst="rect">
            <a:avLst/>
          </a:prstGeom>
        </p:spPr>
      </p:pic>
      <p:pic>
        <p:nvPicPr>
          <p:cNvPr id="5" name="Bildobjekt 48" descr="En bild som visar cirkel, symbol&#10;&#10;Automatiskt genererad beskrivning">
            <a:extLst>
              <a:ext uri="{FF2B5EF4-FFF2-40B4-BE49-F238E27FC236}">
                <a16:creationId xmlns:a16="http://schemas.microsoft.com/office/drawing/2014/main" id="{E2439743-7790-F3AD-F5B7-679FE0D6D153}"/>
              </a:ext>
            </a:extLst>
          </p:cNvPr>
          <p:cNvPicPr>
            <a:picLocks noChangeAspect="1"/>
          </p:cNvPicPr>
          <p:nvPr userDrawn="1"/>
        </p:nvPicPr>
        <p:blipFill>
          <a:blip r:embed="rId4"/>
          <a:stretch>
            <a:fillRect/>
          </a:stretch>
        </p:blipFill>
        <p:spPr>
          <a:xfrm>
            <a:off x="9252133" y="334511"/>
            <a:ext cx="1365234" cy="1326068"/>
          </a:xfrm>
          <a:prstGeom prst="rect">
            <a:avLst/>
          </a:prstGeom>
        </p:spPr>
      </p:pic>
    </p:spTree>
    <p:extLst>
      <p:ext uri="{BB962C8B-B14F-4D97-AF65-F5344CB8AC3E}">
        <p14:creationId xmlns:p14="http://schemas.microsoft.com/office/powerpoint/2010/main" val="721112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og billede_01">
    <p:spTree>
      <p:nvGrpSpPr>
        <p:cNvPr id="1" name=""/>
        <p:cNvGrpSpPr/>
        <p:nvPr/>
      </p:nvGrpSpPr>
      <p:grpSpPr>
        <a:xfrm>
          <a:off x="0" y="0"/>
          <a:ext cx="0" cy="0"/>
          <a:chOff x="0" y="0"/>
          <a:chExt cx="0" cy="0"/>
        </a:xfrm>
      </p:grpSpPr>
      <p:sp>
        <p:nvSpPr>
          <p:cNvPr id="12" name="Rektangel 2">
            <a:extLst>
              <a:ext uri="{FF2B5EF4-FFF2-40B4-BE49-F238E27FC236}">
                <a16:creationId xmlns:a16="http://schemas.microsoft.com/office/drawing/2014/main" id="{7719D8FD-700E-6620-63DD-EA0E503AF04B}"/>
              </a:ext>
            </a:extLst>
          </p:cNvPr>
          <p:cNvSpPr/>
          <p:nvPr userDrawn="1"/>
        </p:nvSpPr>
        <p:spPr>
          <a:xfrm>
            <a:off x="6118381" y="0"/>
            <a:ext cx="6073620" cy="6858000"/>
          </a:xfrm>
          <a:custGeom>
            <a:avLst/>
            <a:gdLst>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9168" h="6858000">
                <a:moveTo>
                  <a:pt x="0" y="0"/>
                </a:moveTo>
                <a:lnTo>
                  <a:pt x="5289168" y="0"/>
                </a:lnTo>
                <a:lnTo>
                  <a:pt x="5289168" y="6858000"/>
                </a:lnTo>
                <a:lnTo>
                  <a:pt x="0" y="6858000"/>
                </a:lnTo>
                <a:cubicBezTo>
                  <a:pt x="0" y="4572000"/>
                  <a:pt x="1439607" y="4556760"/>
                  <a:pt x="0" y="0"/>
                </a:cubicBezTo>
                <a:close/>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E701B7E8-D464-AA4E-A561-3CC7785112FB}"/>
              </a:ext>
            </a:extLst>
          </p:cNvPr>
          <p:cNvSpPr>
            <a:spLocks noGrp="1"/>
          </p:cNvSpPr>
          <p:nvPr>
            <p:ph type="title" hasCustomPrompt="1"/>
          </p:nvPr>
        </p:nvSpPr>
        <p:spPr>
          <a:xfrm>
            <a:off x="839788" y="457200"/>
            <a:ext cx="5599112" cy="1600200"/>
          </a:xfrm>
        </p:spPr>
        <p:txBody>
          <a:bodyPr anchor="b">
            <a:normAutofit/>
          </a:bodyPr>
          <a:lstStyle>
            <a:lvl1pPr>
              <a:defRPr sz="4800">
                <a:solidFill>
                  <a:schemeClr val="tx2"/>
                </a:solidFill>
              </a:defRPr>
            </a:lvl1pPr>
          </a:lstStyle>
          <a:p>
            <a:r>
              <a:rPr lang="da-DK"/>
              <a:t>Kort overskrift</a:t>
            </a:r>
          </a:p>
        </p:txBody>
      </p:sp>
      <p:sp>
        <p:nvSpPr>
          <p:cNvPr id="4" name="Pladsholder til tekst 3">
            <a:extLst>
              <a:ext uri="{FF2B5EF4-FFF2-40B4-BE49-F238E27FC236}">
                <a16:creationId xmlns:a16="http://schemas.microsoft.com/office/drawing/2014/main" id="{35F8BDDA-0C0C-0DB6-A5FC-CCE34AD5D282}"/>
              </a:ext>
            </a:extLst>
          </p:cNvPr>
          <p:cNvSpPr>
            <a:spLocks noGrp="1"/>
          </p:cNvSpPr>
          <p:nvPr>
            <p:ph type="body" sz="half" idx="2"/>
          </p:nvPr>
        </p:nvSpPr>
        <p:spPr>
          <a:xfrm>
            <a:off x="839788" y="2057400"/>
            <a:ext cx="5599112" cy="3811588"/>
          </a:xfrm>
        </p:spPr>
        <p:txBody>
          <a:bodyPr>
            <a:normAutofit/>
          </a:bodyPr>
          <a:lstStyle>
            <a:lvl1pPr marL="342900" indent="-342900">
              <a:buFont typeface="Arial" panose="020B0604020202020204" pitchFamily="34" charset="0"/>
              <a:buChar char="•"/>
              <a:defRPr sz="2800"/>
            </a:lvl1pPr>
            <a:lvl2pPr marL="457200" indent="0">
              <a:buNone/>
              <a:defRPr sz="1800"/>
            </a:lvl2pPr>
            <a:lvl3pPr marL="914400" indent="0">
              <a:buNone/>
              <a:defRPr sz="1600"/>
            </a:lvl3pPr>
            <a:lvl4pPr marL="1371600" indent="0">
              <a:buNone/>
              <a:defRPr sz="1100"/>
            </a:lvl4pPr>
            <a:lvl5pPr marL="1828800" indent="0">
              <a:buNone/>
              <a:defRPr sz="11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5" name="Billede 4" descr="Et billede, der indeholder cirkel, symbol&#10;&#10;Automatisk genereret beskrivelse">
            <a:extLst>
              <a:ext uri="{FF2B5EF4-FFF2-40B4-BE49-F238E27FC236}">
                <a16:creationId xmlns:a16="http://schemas.microsoft.com/office/drawing/2014/main" id="{24BFFFA0-CE4E-9ACE-8F66-61AC27516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5479" y="6162265"/>
            <a:ext cx="641041" cy="622650"/>
          </a:xfrm>
          <a:prstGeom prst="rect">
            <a:avLst/>
          </a:prstGeom>
        </p:spPr>
      </p:pic>
      <p:sp>
        <p:nvSpPr>
          <p:cNvPr id="7" name="Rektangel 6">
            <a:extLst>
              <a:ext uri="{FF2B5EF4-FFF2-40B4-BE49-F238E27FC236}">
                <a16:creationId xmlns:a16="http://schemas.microsoft.com/office/drawing/2014/main" id="{DA300D35-9663-9EC8-0D13-3A1044AE9670}"/>
              </a:ext>
            </a:extLst>
          </p:cNvPr>
          <p:cNvSpPr/>
          <p:nvPr userDrawn="1"/>
        </p:nvSpPr>
        <p:spPr>
          <a:xfrm>
            <a:off x="6416520" y="0"/>
            <a:ext cx="5753100" cy="6858000"/>
          </a:xfrm>
          <a:custGeom>
            <a:avLst/>
            <a:gdLst>
              <a:gd name="connsiteX0" fmla="*/ 0 w 5753100"/>
              <a:gd name="connsiteY0" fmla="*/ 0 h 6858000"/>
              <a:gd name="connsiteX1" fmla="*/ 5753100 w 5753100"/>
              <a:gd name="connsiteY1" fmla="*/ 0 h 6858000"/>
              <a:gd name="connsiteX2" fmla="*/ 5753100 w 5753100"/>
              <a:gd name="connsiteY2" fmla="*/ 6858000 h 6858000"/>
              <a:gd name="connsiteX3" fmla="*/ 0 w 5753100"/>
              <a:gd name="connsiteY3" fmla="*/ 6858000 h 6858000"/>
              <a:gd name="connsiteX4" fmla="*/ 0 w 5753100"/>
              <a:gd name="connsiteY4" fmla="*/ 0 h 6858000"/>
              <a:gd name="connsiteX0" fmla="*/ 0 w 5753100"/>
              <a:gd name="connsiteY0" fmla="*/ 0 h 6858000"/>
              <a:gd name="connsiteX1" fmla="*/ 5753100 w 5753100"/>
              <a:gd name="connsiteY1" fmla="*/ 0 h 6858000"/>
              <a:gd name="connsiteX2" fmla="*/ 5753100 w 5753100"/>
              <a:gd name="connsiteY2" fmla="*/ 6858000 h 6858000"/>
              <a:gd name="connsiteX3" fmla="*/ 0 w 5753100"/>
              <a:gd name="connsiteY3" fmla="*/ 6858000 h 6858000"/>
              <a:gd name="connsiteX4" fmla="*/ 0 w 57531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100" h="6858000">
                <a:moveTo>
                  <a:pt x="0" y="0"/>
                </a:moveTo>
                <a:lnTo>
                  <a:pt x="5753100" y="0"/>
                </a:lnTo>
                <a:lnTo>
                  <a:pt x="5753100" y="6858000"/>
                </a:lnTo>
                <a:lnTo>
                  <a:pt x="0" y="6858000"/>
                </a:lnTo>
                <a:cubicBezTo>
                  <a:pt x="0" y="4572000"/>
                  <a:pt x="1865871" y="2866768"/>
                  <a:pt x="0"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Grafik&#10;&#10;Automatisk genereret beskrivelse">
            <a:extLst>
              <a:ext uri="{FF2B5EF4-FFF2-40B4-BE49-F238E27FC236}">
                <a16:creationId xmlns:a16="http://schemas.microsoft.com/office/drawing/2014/main" id="{953FAA24-A479-93A4-E914-91990C512D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73884" y="4941465"/>
            <a:ext cx="1206057" cy="1168260"/>
          </a:xfrm>
          <a:prstGeom prst="rect">
            <a:avLst/>
          </a:prstGeom>
        </p:spPr>
      </p:pic>
      <p:pic>
        <p:nvPicPr>
          <p:cNvPr id="10" name="Billede 9" descr="Et billede, der indeholder Grafik, cirkel, grøn, Farverigt">
            <a:extLst>
              <a:ext uri="{FF2B5EF4-FFF2-40B4-BE49-F238E27FC236}">
                <a16:creationId xmlns:a16="http://schemas.microsoft.com/office/drawing/2014/main" id="{6AF22DF0-DF5C-6B1C-B2A6-4C3CD6FD66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3759" y="286185"/>
            <a:ext cx="1198286" cy="971115"/>
          </a:xfrm>
          <a:prstGeom prst="rect">
            <a:avLst/>
          </a:prstGeom>
        </p:spPr>
      </p:pic>
    </p:spTree>
    <p:extLst>
      <p:ext uri="{BB962C8B-B14F-4D97-AF65-F5344CB8AC3E}">
        <p14:creationId xmlns:p14="http://schemas.microsoft.com/office/powerpoint/2010/main" val="2625898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lede og tekst_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1B7E8-D464-AA4E-A561-3CC7785112FB}"/>
              </a:ext>
            </a:extLst>
          </p:cNvPr>
          <p:cNvSpPr>
            <a:spLocks noGrp="1"/>
          </p:cNvSpPr>
          <p:nvPr>
            <p:ph type="title" hasCustomPrompt="1"/>
          </p:nvPr>
        </p:nvSpPr>
        <p:spPr>
          <a:xfrm>
            <a:off x="5731102" y="776514"/>
            <a:ext cx="5599112" cy="1600200"/>
          </a:xfrm>
        </p:spPr>
        <p:txBody>
          <a:bodyPr anchor="b">
            <a:normAutofit/>
          </a:bodyPr>
          <a:lstStyle>
            <a:lvl1pPr>
              <a:defRPr sz="4800">
                <a:solidFill>
                  <a:schemeClr val="tx2"/>
                </a:solidFill>
              </a:defRPr>
            </a:lvl1pPr>
          </a:lstStyle>
          <a:p>
            <a:r>
              <a:rPr lang="da-DK"/>
              <a:t>Kort overskrift</a:t>
            </a:r>
          </a:p>
        </p:txBody>
      </p:sp>
      <p:sp>
        <p:nvSpPr>
          <p:cNvPr id="4" name="Pladsholder til tekst 3">
            <a:extLst>
              <a:ext uri="{FF2B5EF4-FFF2-40B4-BE49-F238E27FC236}">
                <a16:creationId xmlns:a16="http://schemas.microsoft.com/office/drawing/2014/main" id="{35F8BDDA-0C0C-0DB6-A5FC-CCE34AD5D282}"/>
              </a:ext>
            </a:extLst>
          </p:cNvPr>
          <p:cNvSpPr>
            <a:spLocks noGrp="1"/>
          </p:cNvSpPr>
          <p:nvPr>
            <p:ph type="body" sz="half" idx="2" hasCustomPrompt="1"/>
          </p:nvPr>
        </p:nvSpPr>
        <p:spPr>
          <a:xfrm>
            <a:off x="5731102" y="2376714"/>
            <a:ext cx="5599112" cy="3811588"/>
          </a:xfrm>
        </p:spPr>
        <p:txBody>
          <a:bodyPr>
            <a:normAutofit/>
          </a:bodyPr>
          <a:lstStyle>
            <a:lvl1pPr marL="342900" indent="-342900">
              <a:buFontTx/>
              <a:buBlip>
                <a:blip r:embed="rId2"/>
              </a:buBlip>
              <a:defRPr sz="3200"/>
            </a:lvl1pPr>
            <a:lvl2pPr marL="457200" indent="0">
              <a:buNone/>
              <a:defRPr sz="2000"/>
            </a:lvl2pPr>
            <a:lvl3pPr marL="914400" indent="0">
              <a:buNone/>
              <a:defRPr sz="1800"/>
            </a:lvl3pPr>
            <a:lvl4pPr marL="1371600" indent="0">
              <a:buNone/>
              <a:defRPr sz="1200"/>
            </a:lvl4pPr>
            <a:lvl5pPr marL="1828800" indent="0">
              <a:buNone/>
              <a:defRPr sz="12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 Klik for at redigere teksttypografierne i masteren</a:t>
            </a:r>
          </a:p>
          <a:p>
            <a:pPr lvl="0"/>
            <a:r>
              <a:rPr lang="da-DK"/>
              <a:t> Brug solen i dine punkter</a:t>
            </a:r>
          </a:p>
          <a:p>
            <a:pPr lvl="0"/>
            <a:r>
              <a:rPr lang="da-DK"/>
              <a:t> Tredje niveau</a:t>
            </a:r>
          </a:p>
          <a:p>
            <a:pPr lvl="3"/>
            <a:r>
              <a:rPr lang="da-DK"/>
              <a:t>Fjerde niveau</a:t>
            </a:r>
          </a:p>
          <a:p>
            <a:pPr lvl="4"/>
            <a:r>
              <a:rPr lang="da-DK"/>
              <a:t>Femte niveau</a:t>
            </a:r>
          </a:p>
        </p:txBody>
      </p:sp>
      <p:pic>
        <p:nvPicPr>
          <p:cNvPr id="12" name="Billede 11" descr="Et billede, der indeholder Grafik&#10;&#10;Automatisk genereret beskrivelse">
            <a:extLst>
              <a:ext uri="{FF2B5EF4-FFF2-40B4-BE49-F238E27FC236}">
                <a16:creationId xmlns:a16="http://schemas.microsoft.com/office/drawing/2014/main" id="{6F5C9EAA-0DF1-4FF8-3545-E35C45AB1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8505" y="6320134"/>
            <a:ext cx="527031" cy="457183"/>
          </a:xfrm>
          <a:prstGeom prst="rect">
            <a:avLst/>
          </a:prstGeom>
        </p:spPr>
      </p:pic>
      <p:sp>
        <p:nvSpPr>
          <p:cNvPr id="5" name="Rektangel 2">
            <a:extLst>
              <a:ext uri="{FF2B5EF4-FFF2-40B4-BE49-F238E27FC236}">
                <a16:creationId xmlns:a16="http://schemas.microsoft.com/office/drawing/2014/main" id="{A292F2A4-2543-4E03-5FC6-783E62BA5028}"/>
              </a:ext>
            </a:extLst>
          </p:cNvPr>
          <p:cNvSpPr/>
          <p:nvPr userDrawn="1"/>
        </p:nvSpPr>
        <p:spPr>
          <a:xfrm>
            <a:off x="0" y="-15063"/>
            <a:ext cx="5599112" cy="6888126"/>
          </a:xfrm>
          <a:custGeom>
            <a:avLst/>
            <a:gdLst>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88" h="6888126">
                <a:moveTo>
                  <a:pt x="0" y="0"/>
                </a:moveTo>
                <a:lnTo>
                  <a:pt x="5461088" y="0"/>
                </a:lnTo>
                <a:cubicBezTo>
                  <a:pt x="3754208" y="2311282"/>
                  <a:pt x="5461088" y="4592084"/>
                  <a:pt x="5461088" y="6888126"/>
                </a:cubicBezTo>
                <a:lnTo>
                  <a:pt x="0" y="6888126"/>
                </a:lnTo>
                <a:lnTo>
                  <a:pt x="0" y="0"/>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A90405AB-C31A-E375-55F8-AE9FD0767B04}"/>
              </a:ext>
            </a:extLst>
          </p:cNvPr>
          <p:cNvSpPr/>
          <p:nvPr userDrawn="1"/>
        </p:nvSpPr>
        <p:spPr>
          <a:xfrm>
            <a:off x="0" y="0"/>
            <a:ext cx="5461088" cy="6888126"/>
          </a:xfrm>
          <a:custGeom>
            <a:avLst/>
            <a:gdLst>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88" h="6888126">
                <a:moveTo>
                  <a:pt x="0" y="0"/>
                </a:moveTo>
                <a:lnTo>
                  <a:pt x="5461088" y="0"/>
                </a:lnTo>
                <a:cubicBezTo>
                  <a:pt x="3220808" y="2265562"/>
                  <a:pt x="5461088" y="4592084"/>
                  <a:pt x="5461088" y="6888126"/>
                </a:cubicBezTo>
                <a:lnTo>
                  <a:pt x="0" y="6888126"/>
                </a:lnTo>
                <a:lnTo>
                  <a:pt x="0" y="0"/>
                </a:lnTo>
                <a:close/>
              </a:path>
            </a:pathLst>
          </a:cu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Grafik, tegning, Børnekunst, kunst&#10;&#10;Automatisk genereret beskrivelse">
            <a:extLst>
              <a:ext uri="{FF2B5EF4-FFF2-40B4-BE49-F238E27FC236}">
                <a16:creationId xmlns:a16="http://schemas.microsoft.com/office/drawing/2014/main" id="{C2122998-81CB-361F-8A16-18E4514981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45186" y="266972"/>
            <a:ext cx="1170056" cy="1309642"/>
          </a:xfrm>
          <a:prstGeom prst="rect">
            <a:avLst/>
          </a:prstGeom>
        </p:spPr>
      </p:pic>
      <p:pic>
        <p:nvPicPr>
          <p:cNvPr id="8" name="Billede 7" descr="Et billede, der indeholder Grafik, skærmbillede, design&#10;&#10;Automatisk genereret beskrivelse">
            <a:extLst>
              <a:ext uri="{FF2B5EF4-FFF2-40B4-BE49-F238E27FC236}">
                <a16:creationId xmlns:a16="http://schemas.microsoft.com/office/drawing/2014/main" id="{B42C3637-F4BE-822F-C24C-F035191312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18749">
            <a:off x="1328805" y="4769554"/>
            <a:ext cx="767308" cy="733752"/>
          </a:xfrm>
          <a:prstGeom prst="rect">
            <a:avLst/>
          </a:prstGeom>
        </p:spPr>
      </p:pic>
    </p:spTree>
    <p:extLst>
      <p:ext uri="{BB962C8B-B14F-4D97-AF65-F5344CB8AC3E}">
        <p14:creationId xmlns:p14="http://schemas.microsoft.com/office/powerpoint/2010/main" val="599291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ekst med streg">
    <p:spTree>
      <p:nvGrpSpPr>
        <p:cNvPr id="1" name=""/>
        <p:cNvGrpSpPr/>
        <p:nvPr/>
      </p:nvGrpSpPr>
      <p:grpSpPr>
        <a:xfrm>
          <a:off x="0" y="0"/>
          <a:ext cx="0" cy="0"/>
          <a:chOff x="0" y="0"/>
          <a:chExt cx="0" cy="0"/>
        </a:xfrm>
      </p:grpSpPr>
      <p:cxnSp>
        <p:nvCxnSpPr>
          <p:cNvPr id="6" name="Rak 10">
            <a:extLst>
              <a:ext uri="{FF2B5EF4-FFF2-40B4-BE49-F238E27FC236}">
                <a16:creationId xmlns:a16="http://schemas.microsoft.com/office/drawing/2014/main" id="{7D345748-9A10-3667-64F8-E8FC2E0D3DF9}"/>
              </a:ext>
            </a:extLst>
          </p:cNvPr>
          <p:cNvCxnSpPr/>
          <p:nvPr userDrawn="1"/>
        </p:nvCxnSpPr>
        <p:spPr>
          <a:xfrm>
            <a:off x="961293"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pic>
        <p:nvPicPr>
          <p:cNvPr id="9" name="Bildobjekt 14">
            <a:extLst>
              <a:ext uri="{FF2B5EF4-FFF2-40B4-BE49-F238E27FC236}">
                <a16:creationId xmlns:a16="http://schemas.microsoft.com/office/drawing/2014/main" id="{99E0087E-ABEB-DC55-2989-44759FE420D0}"/>
              </a:ext>
            </a:extLst>
          </p:cNvPr>
          <p:cNvPicPr>
            <a:picLocks noChangeAspect="1"/>
          </p:cNvPicPr>
          <p:nvPr userDrawn="1"/>
        </p:nvPicPr>
        <p:blipFill>
          <a:blip r:embed="rId2"/>
          <a:stretch>
            <a:fillRect/>
          </a:stretch>
        </p:blipFill>
        <p:spPr>
          <a:xfrm rot="20774984">
            <a:off x="8144052" y="-810513"/>
            <a:ext cx="4843104" cy="8479024"/>
          </a:xfrm>
          <a:prstGeom prst="rect">
            <a:avLst/>
          </a:prstGeom>
        </p:spPr>
      </p:pic>
      <p:sp>
        <p:nvSpPr>
          <p:cNvPr id="8" name="Pladsholder til indhold 7">
            <a:extLst>
              <a:ext uri="{FF2B5EF4-FFF2-40B4-BE49-F238E27FC236}">
                <a16:creationId xmlns:a16="http://schemas.microsoft.com/office/drawing/2014/main" id="{A34F539B-444B-A058-C49E-40CB713A26B9}"/>
              </a:ext>
            </a:extLst>
          </p:cNvPr>
          <p:cNvSpPr>
            <a:spLocks noGrp="1"/>
          </p:cNvSpPr>
          <p:nvPr>
            <p:ph sz="quarter" idx="11"/>
          </p:nvPr>
        </p:nvSpPr>
        <p:spPr>
          <a:xfrm>
            <a:off x="957359" y="2363638"/>
            <a:ext cx="6248400" cy="347662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10">
            <a:extLst>
              <a:ext uri="{FF2B5EF4-FFF2-40B4-BE49-F238E27FC236}">
                <a16:creationId xmlns:a16="http://schemas.microsoft.com/office/drawing/2014/main" id="{CDC93659-2D78-33CF-4CA2-F4EEA2B3FFCE}"/>
              </a:ext>
            </a:extLst>
          </p:cNvPr>
          <p:cNvSpPr>
            <a:spLocks noGrp="1"/>
          </p:cNvSpPr>
          <p:nvPr>
            <p:ph type="body" sz="quarter" idx="12" hasCustomPrompt="1"/>
          </p:nvPr>
        </p:nvSpPr>
        <p:spPr>
          <a:xfrm>
            <a:off x="957263" y="1027113"/>
            <a:ext cx="6248400" cy="1016000"/>
          </a:xfrm>
        </p:spPr>
        <p:txBody>
          <a:bodyPr>
            <a:normAutofit/>
          </a:bodyPr>
          <a:lstStyle>
            <a:lvl1pPr marL="0" indent="0">
              <a:buNone/>
              <a:defRPr sz="6000">
                <a:latin typeface="Franklin Gothic Demi" panose="020B0703020102020204" pitchFamily="34" charset="0"/>
              </a:defRPr>
            </a:lvl1pPr>
          </a:lstStyle>
          <a:p>
            <a:pPr lvl="0"/>
            <a:r>
              <a:rPr lang="da-DK"/>
              <a:t>Den med stregen</a:t>
            </a:r>
          </a:p>
        </p:txBody>
      </p:sp>
      <p:pic>
        <p:nvPicPr>
          <p:cNvPr id="12" name="Billede 11">
            <a:extLst>
              <a:ext uri="{FF2B5EF4-FFF2-40B4-BE49-F238E27FC236}">
                <a16:creationId xmlns:a16="http://schemas.microsoft.com/office/drawing/2014/main" id="{C1A564EA-5BCB-7A48-CBC2-53E1A6B4E7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545" y="5860728"/>
            <a:ext cx="2336146" cy="632469"/>
          </a:xfrm>
          <a:prstGeom prst="rect">
            <a:avLst/>
          </a:prstGeom>
        </p:spPr>
      </p:pic>
    </p:spTree>
    <p:extLst>
      <p:ext uri="{BB962C8B-B14F-4D97-AF65-F5344CB8AC3E}">
        <p14:creationId xmlns:p14="http://schemas.microsoft.com/office/powerpoint/2010/main" val="4221851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Helt grøn uden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0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med animatio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A3CB00A-BFB2-AC95-7B77-46C1096A763E}"/>
              </a:ext>
            </a:extLst>
          </p:cNvPr>
          <p:cNvSpPr/>
          <p:nvPr userDrawn="1"/>
        </p:nvSpPr>
        <p:spPr>
          <a:xfrm>
            <a:off x="0" y="0"/>
            <a:ext cx="12192000" cy="6858000"/>
          </a:xfrm>
          <a:prstGeom prst="rect">
            <a:avLst/>
          </a:prstGeom>
          <a:gradFill>
            <a:gsLst>
              <a:gs pos="0">
                <a:srgbClr val="43DA88"/>
              </a:gs>
              <a:gs pos="99000">
                <a:srgbClr val="41B59F"/>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a:p>
        </p:txBody>
      </p:sp>
      <p:pic>
        <p:nvPicPr>
          <p:cNvPr id="6" name="Bildobjekt 3">
            <a:extLst>
              <a:ext uri="{FF2B5EF4-FFF2-40B4-BE49-F238E27FC236}">
                <a16:creationId xmlns:a16="http://schemas.microsoft.com/office/drawing/2014/main" id="{427AC7CF-F938-35EF-A311-73BFBBED1853}"/>
              </a:ext>
            </a:extLst>
          </p:cNvPr>
          <p:cNvPicPr>
            <a:picLocks noChangeAspect="1"/>
          </p:cNvPicPr>
          <p:nvPr userDrawn="1"/>
        </p:nvPicPr>
        <p:blipFill>
          <a:blip r:embed="rId2"/>
          <a:stretch>
            <a:fillRect/>
          </a:stretch>
        </p:blipFill>
        <p:spPr>
          <a:xfrm>
            <a:off x="7106092" y="718889"/>
            <a:ext cx="6494585" cy="7236391"/>
          </a:xfrm>
          <a:prstGeom prst="rect">
            <a:avLst/>
          </a:prstGeom>
        </p:spPr>
      </p:pic>
      <p:sp>
        <p:nvSpPr>
          <p:cNvPr id="2" name="Titel 1">
            <a:extLst>
              <a:ext uri="{FF2B5EF4-FFF2-40B4-BE49-F238E27FC236}">
                <a16:creationId xmlns:a16="http://schemas.microsoft.com/office/drawing/2014/main" id="{6C0830BA-A1DC-8B71-E610-AEF39F99F7EA}"/>
              </a:ext>
            </a:extLst>
          </p:cNvPr>
          <p:cNvSpPr>
            <a:spLocks noGrp="1"/>
          </p:cNvSpPr>
          <p:nvPr>
            <p:ph type="title" hasCustomPrompt="1"/>
          </p:nvPr>
        </p:nvSpPr>
        <p:spPr>
          <a:xfrm>
            <a:off x="528194" y="2256940"/>
            <a:ext cx="10515600" cy="1325563"/>
          </a:xfrm>
        </p:spPr>
        <p:txBody>
          <a:bodyPr/>
          <a:lstStyle>
            <a:lvl1pPr algn="ctr">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da-DK"/>
              <a:t>Her er fonten til overskrifter</a:t>
            </a:r>
            <a:br>
              <a:rPr kumimoji="0" lang="sv-DK" sz="4400" b="0" i="0" u="none" strike="noStrike" kern="0" cap="none" spc="0" normalizeH="0" baseline="0" noProof="0">
                <a:ln>
                  <a:noFill/>
                </a:ln>
                <a:solidFill>
                  <a:prstClr val="white"/>
                </a:solidFill>
                <a:effectLst/>
                <a:uLnTx/>
                <a:uFillTx/>
              </a:rPr>
            </a:br>
            <a:endParaRPr lang="da-DK"/>
          </a:p>
        </p:txBody>
      </p:sp>
      <p:sp>
        <p:nvSpPr>
          <p:cNvPr id="10" name="Pladsholder til tekst 9">
            <a:extLst>
              <a:ext uri="{FF2B5EF4-FFF2-40B4-BE49-F238E27FC236}">
                <a16:creationId xmlns:a16="http://schemas.microsoft.com/office/drawing/2014/main" id="{F23E212C-E32D-F39C-8E87-5E4834582DC5}"/>
              </a:ext>
            </a:extLst>
          </p:cNvPr>
          <p:cNvSpPr>
            <a:spLocks noGrp="1"/>
          </p:cNvSpPr>
          <p:nvPr>
            <p:ph type="body" sz="quarter" idx="10" hasCustomPrompt="1"/>
          </p:nvPr>
        </p:nvSpPr>
        <p:spPr>
          <a:xfrm>
            <a:off x="2678113" y="3695700"/>
            <a:ext cx="6745287" cy="969963"/>
          </a:xfrm>
        </p:spPr>
        <p:txBody>
          <a:bodyPr/>
          <a:lstStyle>
            <a:lvl1pPr marL="0" indent="0" algn="ctr">
              <a:buNone/>
              <a:defRPr/>
            </a:lvl1pPr>
          </a:lstStyle>
          <a:p>
            <a:pPr lvl="0"/>
            <a:r>
              <a:rPr kumimoji="0" lang="da-DK" sz="2800" b="0" i="0" u="none" strike="noStrike" kern="0" cap="none" spc="0" normalizeH="0" baseline="0" noProof="0" err="1">
                <a:ln>
                  <a:noFill/>
                </a:ln>
                <a:solidFill>
                  <a:prstClr val="white"/>
                </a:solidFill>
                <a:effectLst/>
                <a:uLnTx/>
                <a:uFillTx/>
              </a:rPr>
              <a:t>Wait</a:t>
            </a:r>
            <a:r>
              <a:rPr kumimoji="0" lang="da-DK" sz="2800" b="0" i="0" u="none" strike="noStrike" kern="0" cap="none" spc="0" normalizeH="0" baseline="0" noProof="0">
                <a:ln>
                  <a:noFill/>
                </a:ln>
                <a:solidFill>
                  <a:prstClr val="white"/>
                </a:solidFill>
                <a:effectLst/>
                <a:uLnTx/>
                <a:uFillTx/>
              </a:rPr>
              <a:t> for it – figuren bevæger sig</a:t>
            </a:r>
            <a:endParaRPr lang="da-DK"/>
          </a:p>
        </p:txBody>
      </p:sp>
    </p:spTree>
    <p:extLst>
      <p:ext uri="{BB962C8B-B14F-4D97-AF65-F5344CB8AC3E}">
        <p14:creationId xmlns:p14="http://schemas.microsoft.com/office/powerpoint/2010/main" val="189312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endCondLst>
                                    <p:cond evt="onNext" delay="0">
                                      <p:tgtEl>
                                        <p:sldTgt/>
                                      </p:tgtEl>
                                    </p:cond>
                                  </p:endCondLst>
                                  <p:childTnLst>
                                    <p:animMotion origin="layout" path="M -0.00534 -0.08426 C -0.01289 -0.08102 -0.02357 -0.05394 -0.0224 -0.04329 C -0.02096 -0.03218 -0.00521 -0.01597 0.00234 -0.01945 C 0.00976 -0.02292 0.02357 -0.05301 0.02252 -0.06366 C 0.02122 -0.07454 0.00208 -0.08797 -0.00534 -0.08426 Z " pathEditMode="relative" rAng="0" ptsTypes="AAAAA">
                                      <p:cBhvr>
                                        <p:cTn id="6" dur="40000" fill="hold"/>
                                        <p:tgtEl>
                                          <p:spTgt spid="6"/>
                                        </p:tgtEl>
                                        <p:attrNameLst>
                                          <p:attrName>ppt_x</p:attrName>
                                          <p:attrName>ppt_y</p:attrName>
                                        </p:attrNameLst>
                                      </p:cBhvr>
                                      <p:rCtr x="534" y="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Forside_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72EE2-EEE4-73BA-9F08-13E55B3AD43C}"/>
              </a:ext>
            </a:extLst>
          </p:cNvPr>
          <p:cNvSpPr>
            <a:spLocks noGrp="1"/>
          </p:cNvSpPr>
          <p:nvPr>
            <p:ph type="title" hasCustomPrompt="1"/>
          </p:nvPr>
        </p:nvSpPr>
        <p:spPr>
          <a:xfrm>
            <a:off x="838200" y="768350"/>
            <a:ext cx="10515600" cy="2852737"/>
          </a:xfrm>
        </p:spPr>
        <p:txBody>
          <a:bodyPr anchor="b">
            <a:normAutofit/>
          </a:bodyPr>
          <a:lstStyle>
            <a:lvl1pPr algn="ctr">
              <a:defRPr sz="6600">
                <a:solidFill>
                  <a:schemeClr val="tx1"/>
                </a:solidFill>
                <a:latin typeface="Franklin Gothic Demi" panose="020B0703020102020204" pitchFamily="34" charset="0"/>
              </a:defRPr>
            </a:lvl1pPr>
          </a:lstStyle>
          <a:p>
            <a:r>
              <a:rPr lang="da-DK"/>
              <a:t>Det her kunne godt være din forside</a:t>
            </a:r>
          </a:p>
        </p:txBody>
      </p:sp>
      <p:sp>
        <p:nvSpPr>
          <p:cNvPr id="3" name="Pladsholder til tekst 2">
            <a:extLst>
              <a:ext uri="{FF2B5EF4-FFF2-40B4-BE49-F238E27FC236}">
                <a16:creationId xmlns:a16="http://schemas.microsoft.com/office/drawing/2014/main" id="{01D72741-D000-0098-3D9D-642923BED09F}"/>
              </a:ext>
            </a:extLst>
          </p:cNvPr>
          <p:cNvSpPr>
            <a:spLocks noGrp="1"/>
          </p:cNvSpPr>
          <p:nvPr>
            <p:ph type="body" idx="1" hasCustomPrompt="1"/>
          </p:nvPr>
        </p:nvSpPr>
        <p:spPr>
          <a:xfrm>
            <a:off x="838200" y="3903663"/>
            <a:ext cx="10515600" cy="1500187"/>
          </a:xfrm>
        </p:spPr>
        <p:txBody>
          <a:bodyPr/>
          <a:lstStyle>
            <a:lvl1pPr marL="0" indent="0" algn="ctr">
              <a:buNone/>
              <a:defRPr sz="2400" b="1">
                <a:solidFill>
                  <a:schemeClr val="tx2"/>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En beskrivende undertitel måske?</a:t>
            </a:r>
          </a:p>
        </p:txBody>
      </p:sp>
    </p:spTree>
    <p:extLst>
      <p:ext uri="{BB962C8B-B14F-4D97-AF65-F5344CB8AC3E}">
        <p14:creationId xmlns:p14="http://schemas.microsoft.com/office/powerpoint/2010/main" val="183087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114CB-7F67-591D-D4D8-5E846B56A193}"/>
              </a:ext>
            </a:extLst>
          </p:cNvPr>
          <p:cNvSpPr>
            <a:spLocks noGrp="1"/>
          </p:cNvSpPr>
          <p:nvPr>
            <p:ph type="title"/>
          </p:nvPr>
        </p:nvSpPr>
        <p:spPr/>
        <p:txBody>
          <a:body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E7D82164-CCBC-0198-D478-9CB16CDC91D9}"/>
              </a:ext>
            </a:extLst>
          </p:cNvPr>
          <p:cNvSpPr>
            <a:spLocks noGrp="1"/>
          </p:cNvSpPr>
          <p:nvPr>
            <p:ph sz="half" idx="1"/>
          </p:nvPr>
        </p:nvSpPr>
        <p:spPr>
          <a:xfrm>
            <a:off x="838201"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indhold 3">
            <a:extLst>
              <a:ext uri="{FF2B5EF4-FFF2-40B4-BE49-F238E27FC236}">
                <a16:creationId xmlns:a16="http://schemas.microsoft.com/office/drawing/2014/main" id="{851B742D-5932-BFE6-C96D-A3E0265D1F6F}"/>
              </a:ext>
            </a:extLst>
          </p:cNvPr>
          <p:cNvSpPr>
            <a:spLocks noGrp="1"/>
          </p:cNvSpPr>
          <p:nvPr>
            <p:ph sz="half" idx="2"/>
          </p:nvPr>
        </p:nvSpPr>
        <p:spPr>
          <a:xfrm>
            <a:off x="6172201"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dato 4">
            <a:extLst>
              <a:ext uri="{FF2B5EF4-FFF2-40B4-BE49-F238E27FC236}">
                <a16:creationId xmlns:a16="http://schemas.microsoft.com/office/drawing/2014/main" id="{54AE9A89-9B1D-E50C-06C1-D2AE36B092DE}"/>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6" name="Pladsholder til sidefod 5">
            <a:extLst>
              <a:ext uri="{FF2B5EF4-FFF2-40B4-BE49-F238E27FC236}">
                <a16:creationId xmlns:a16="http://schemas.microsoft.com/office/drawing/2014/main" id="{DB161A27-13E5-772A-30F6-F544116E4AE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3218F26-9D7E-A6DD-0ABB-72235B63A7B1}"/>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782449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Agenda">
    <p:bg>
      <p:bgRef idx="1001">
        <a:schemeClr val="bg2"/>
      </p:bgRef>
    </p:bg>
    <p:spTree>
      <p:nvGrpSpPr>
        <p:cNvPr id="1" name=""/>
        <p:cNvGrpSpPr/>
        <p:nvPr/>
      </p:nvGrpSpPr>
      <p:grpSpPr>
        <a:xfrm>
          <a:off x="0" y="0"/>
          <a:ext cx="0" cy="0"/>
          <a:chOff x="0" y="0"/>
          <a:chExt cx="0" cy="0"/>
        </a:xfrm>
      </p:grpSpPr>
      <p:sp>
        <p:nvSpPr>
          <p:cNvPr id="6" name="Rektangel 4">
            <a:extLst>
              <a:ext uri="{FF2B5EF4-FFF2-40B4-BE49-F238E27FC236}">
                <a16:creationId xmlns:a16="http://schemas.microsoft.com/office/drawing/2014/main" id="{CA1ACC35-B2C3-81A9-7A86-054DCE4D28EC}"/>
              </a:ext>
            </a:extLst>
          </p:cNvPr>
          <p:cNvSpPr/>
          <p:nvPr userDrawn="1"/>
        </p:nvSpPr>
        <p:spPr>
          <a:xfrm>
            <a:off x="5963554" y="0"/>
            <a:ext cx="6228445" cy="6858000"/>
          </a:xfrm>
          <a:custGeom>
            <a:avLst/>
            <a:gdLst>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00" h="6858000">
                <a:moveTo>
                  <a:pt x="0" y="0"/>
                </a:moveTo>
                <a:lnTo>
                  <a:pt x="5791200" y="0"/>
                </a:lnTo>
                <a:lnTo>
                  <a:pt x="5791200" y="6858000"/>
                </a:lnTo>
                <a:lnTo>
                  <a:pt x="0" y="6858000"/>
                </a:lnTo>
                <a:cubicBezTo>
                  <a:pt x="0" y="4572000"/>
                  <a:pt x="1671574" y="2727960"/>
                  <a:pt x="0" y="0"/>
                </a:cubicBezTo>
                <a:close/>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2619F22-9910-41CB-F66F-B2AB2532ECD5}"/>
              </a:ext>
            </a:extLst>
          </p:cNvPr>
          <p:cNvSpPr>
            <a:spLocks noGrp="1"/>
          </p:cNvSpPr>
          <p:nvPr>
            <p:ph type="title" hasCustomPrompt="1"/>
          </p:nvPr>
        </p:nvSpPr>
        <p:spPr>
          <a:xfrm>
            <a:off x="838199" y="365125"/>
            <a:ext cx="5125353" cy="1325563"/>
          </a:xfrm>
        </p:spPr>
        <p:txBody>
          <a:bodyPr/>
          <a:lstStyle>
            <a:lvl1pPr>
              <a:defRPr>
                <a:solidFill>
                  <a:schemeClr val="tx2"/>
                </a:solidFill>
              </a:defRPr>
            </a:lvl1pPr>
          </a:lstStyle>
          <a:p>
            <a:r>
              <a:rPr lang="da-DK"/>
              <a:t>Agenda</a:t>
            </a:r>
          </a:p>
        </p:txBody>
      </p:sp>
      <p:sp>
        <p:nvSpPr>
          <p:cNvPr id="3" name="Pladsholder til indhold 2">
            <a:extLst>
              <a:ext uri="{FF2B5EF4-FFF2-40B4-BE49-F238E27FC236}">
                <a16:creationId xmlns:a16="http://schemas.microsoft.com/office/drawing/2014/main" id="{90E697BF-585D-97AC-04A1-F686D52045C0}"/>
              </a:ext>
            </a:extLst>
          </p:cNvPr>
          <p:cNvSpPr>
            <a:spLocks noGrp="1"/>
          </p:cNvSpPr>
          <p:nvPr>
            <p:ph idx="1" hasCustomPrompt="1"/>
          </p:nvPr>
        </p:nvSpPr>
        <p:spPr>
          <a:xfrm>
            <a:off x="838200" y="1825625"/>
            <a:ext cx="5125353" cy="4035348"/>
          </a:xfrm>
        </p:spPr>
        <p:txBody>
          <a:bodyPr/>
          <a:lstStyle>
            <a:lvl1pPr>
              <a:defRPr>
                <a:solidFill>
                  <a:schemeClr val="tx2"/>
                </a:solidFill>
              </a:defRPr>
            </a:lvl1pPr>
            <a:lvl2pPr>
              <a:defRPr>
                <a:solidFill>
                  <a:schemeClr val="tx2"/>
                </a:solidFill>
              </a:defRPr>
            </a:lvl2pPr>
            <a:lvl3pPr>
              <a:defRPr>
                <a:solidFill>
                  <a:schemeClr val="tx2"/>
                </a:solidFill>
              </a:defRPr>
            </a:lvl3pPr>
          </a:lstStyle>
          <a:p>
            <a:pPr lvl="0"/>
            <a:r>
              <a:rPr lang="da-DK"/>
              <a:t>Og med god plads til tekst</a:t>
            </a:r>
          </a:p>
          <a:p>
            <a:pPr lvl="1"/>
            <a:r>
              <a:rPr lang="da-DK"/>
              <a:t>Alle elsker punktopstillinger</a:t>
            </a:r>
          </a:p>
          <a:p>
            <a:pPr lvl="2"/>
            <a:endParaRPr lang="da-DK"/>
          </a:p>
          <a:p>
            <a:pPr lvl="2"/>
            <a:r>
              <a:rPr lang="da-DK"/>
              <a:t>Men husk luft imellem</a:t>
            </a:r>
          </a:p>
        </p:txBody>
      </p:sp>
      <p:pic>
        <p:nvPicPr>
          <p:cNvPr id="11" name="Bildobjekt 11" descr="En bild som visar Grafik&#10;&#10;Automatiskt genererad beskrivning">
            <a:extLst>
              <a:ext uri="{FF2B5EF4-FFF2-40B4-BE49-F238E27FC236}">
                <a16:creationId xmlns:a16="http://schemas.microsoft.com/office/drawing/2014/main" id="{A926A607-CBEF-0A2E-5A75-DB20E9042F98}"/>
              </a:ext>
            </a:extLst>
          </p:cNvPr>
          <p:cNvPicPr>
            <a:picLocks noChangeAspect="1"/>
          </p:cNvPicPr>
          <p:nvPr userDrawn="1"/>
        </p:nvPicPr>
        <p:blipFill>
          <a:blip r:embed="rId2"/>
          <a:stretch>
            <a:fillRect/>
          </a:stretch>
        </p:blipFill>
        <p:spPr>
          <a:xfrm rot="18145808">
            <a:off x="5008624" y="5463052"/>
            <a:ext cx="1472615" cy="1427821"/>
          </a:xfrm>
          <a:prstGeom prst="rect">
            <a:avLst/>
          </a:prstGeom>
        </p:spPr>
      </p:pic>
      <p:sp>
        <p:nvSpPr>
          <p:cNvPr id="5" name="Rektangel 4">
            <a:extLst>
              <a:ext uri="{FF2B5EF4-FFF2-40B4-BE49-F238E27FC236}">
                <a16:creationId xmlns:a16="http://schemas.microsoft.com/office/drawing/2014/main" id="{C31CD1A7-FEBF-1705-D1FF-321E6F990BE2}"/>
              </a:ext>
            </a:extLst>
          </p:cNvPr>
          <p:cNvSpPr/>
          <p:nvPr userDrawn="1"/>
        </p:nvSpPr>
        <p:spPr>
          <a:xfrm>
            <a:off x="6400800" y="0"/>
            <a:ext cx="5791200" cy="6858000"/>
          </a:xfrm>
          <a:custGeom>
            <a:avLst/>
            <a:gdLst>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 name="connsiteX0" fmla="*/ 0 w 5791200"/>
              <a:gd name="connsiteY0" fmla="*/ 0 h 6858000"/>
              <a:gd name="connsiteX1" fmla="*/ 5791200 w 5791200"/>
              <a:gd name="connsiteY1" fmla="*/ 0 h 6858000"/>
              <a:gd name="connsiteX2" fmla="*/ 5791200 w 5791200"/>
              <a:gd name="connsiteY2" fmla="*/ 6858000 h 6858000"/>
              <a:gd name="connsiteX3" fmla="*/ 0 w 5791200"/>
              <a:gd name="connsiteY3" fmla="*/ 6858000 h 6858000"/>
              <a:gd name="connsiteX4" fmla="*/ 0 w 57912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00" h="6858000">
                <a:moveTo>
                  <a:pt x="0" y="0"/>
                </a:moveTo>
                <a:lnTo>
                  <a:pt x="5791200" y="0"/>
                </a:lnTo>
                <a:lnTo>
                  <a:pt x="5791200" y="6858000"/>
                </a:lnTo>
                <a:lnTo>
                  <a:pt x="0" y="6858000"/>
                </a:lnTo>
                <a:cubicBezTo>
                  <a:pt x="0" y="4572000"/>
                  <a:pt x="1203960" y="2225040"/>
                  <a:pt x="0"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dobjekt 7" descr="En bild som visar skärmbild, Färggrann, design&#10;&#10;Automatiskt genererad beskrivning">
            <a:extLst>
              <a:ext uri="{FF2B5EF4-FFF2-40B4-BE49-F238E27FC236}">
                <a16:creationId xmlns:a16="http://schemas.microsoft.com/office/drawing/2014/main" id="{B3A7DE72-69D7-7B76-6E3F-D962433A28B4}"/>
              </a:ext>
            </a:extLst>
          </p:cNvPr>
          <p:cNvPicPr>
            <a:picLocks noChangeAspect="1"/>
          </p:cNvPicPr>
          <p:nvPr userDrawn="1"/>
        </p:nvPicPr>
        <p:blipFill>
          <a:blip r:embed="rId4"/>
          <a:stretch>
            <a:fillRect/>
          </a:stretch>
        </p:blipFill>
        <p:spPr>
          <a:xfrm>
            <a:off x="6115041" y="5409250"/>
            <a:ext cx="1156010" cy="895908"/>
          </a:xfrm>
          <a:prstGeom prst="rect">
            <a:avLst/>
          </a:prstGeom>
        </p:spPr>
      </p:pic>
      <p:pic>
        <p:nvPicPr>
          <p:cNvPr id="12" name="Bildobjekt 15" descr="En bild som visar Grafik, skärmbild, design&#10;&#10;Automatiskt genererad beskrivning">
            <a:extLst>
              <a:ext uri="{FF2B5EF4-FFF2-40B4-BE49-F238E27FC236}">
                <a16:creationId xmlns:a16="http://schemas.microsoft.com/office/drawing/2014/main" id="{8BB19BB2-193D-EBD8-5761-A5C56A16B0D8}"/>
              </a:ext>
            </a:extLst>
          </p:cNvPr>
          <p:cNvPicPr>
            <a:picLocks noChangeAspect="1"/>
          </p:cNvPicPr>
          <p:nvPr userDrawn="1"/>
        </p:nvPicPr>
        <p:blipFill>
          <a:blip r:embed="rId5"/>
          <a:stretch>
            <a:fillRect/>
          </a:stretch>
        </p:blipFill>
        <p:spPr>
          <a:xfrm rot="13094345">
            <a:off x="11271319" y="5611362"/>
            <a:ext cx="509670" cy="491681"/>
          </a:xfrm>
          <a:prstGeom prst="rect">
            <a:avLst/>
          </a:prstGeom>
        </p:spPr>
      </p:pic>
    </p:spTree>
    <p:extLst>
      <p:ext uri="{BB962C8B-B14F-4D97-AF65-F5344CB8AC3E}">
        <p14:creationId xmlns:p14="http://schemas.microsoft.com/office/powerpoint/2010/main" val="39016094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3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om uden grafik eller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087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un med lille logo">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63D6B91-4483-A666-E8BE-81B4297DBB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098" y="5860728"/>
            <a:ext cx="2401039" cy="632469"/>
          </a:xfrm>
          <a:prstGeom prst="rect">
            <a:avLst/>
          </a:prstGeom>
        </p:spPr>
      </p:pic>
    </p:spTree>
    <p:extLst>
      <p:ext uri="{BB962C8B-B14F-4D97-AF65-F5344CB8AC3E}">
        <p14:creationId xmlns:p14="http://schemas.microsoft.com/office/powerpoint/2010/main" val="2077914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om med grafik og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D1FF3-F583-7C93-A807-B73D3A5BF14D}"/>
              </a:ext>
            </a:extLst>
          </p:cNvPr>
          <p:cNvSpPr>
            <a:spLocks noGrp="1"/>
          </p:cNvSpPr>
          <p:nvPr>
            <p:ph type="title" hasCustomPrompt="1"/>
          </p:nvPr>
        </p:nvSpPr>
        <p:spPr>
          <a:xfrm>
            <a:off x="838200" y="365125"/>
            <a:ext cx="10515600" cy="1325563"/>
          </a:xfrm>
        </p:spPr>
        <p:txBody>
          <a:bodyPr>
            <a:normAutofit/>
          </a:bodyPr>
          <a:lstStyle>
            <a:lvl1pPr>
              <a:defRPr sz="6000">
                <a:solidFill>
                  <a:schemeClr val="tx2"/>
                </a:solidFill>
              </a:defRPr>
            </a:lvl1pPr>
          </a:lstStyle>
          <a:p>
            <a:r>
              <a:rPr lang="da-DK"/>
              <a:t>Sådan skal det gøres!</a:t>
            </a:r>
          </a:p>
        </p:txBody>
      </p:sp>
    </p:spTree>
    <p:extLst>
      <p:ext uri="{BB962C8B-B14F-4D97-AF65-F5344CB8AC3E}">
        <p14:creationId xmlns:p14="http://schemas.microsoft.com/office/powerpoint/2010/main" val="273915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19F22-9910-41CB-F66F-B2AB2532ECD5}"/>
              </a:ext>
            </a:extLst>
          </p:cNvPr>
          <p:cNvSpPr>
            <a:spLocks noGrp="1"/>
          </p:cNvSpPr>
          <p:nvPr>
            <p:ph type="title" hasCustomPrompt="1"/>
          </p:nvPr>
        </p:nvSpPr>
        <p:spPr/>
        <p:txBody>
          <a:bodyPr/>
          <a:lstStyle>
            <a:lvl1pPr>
              <a:defRPr/>
            </a:lvl1pPr>
          </a:lstStyle>
          <a:p>
            <a:r>
              <a:rPr lang="da-DK"/>
              <a:t>Sygt fed overskrift</a:t>
            </a:r>
          </a:p>
        </p:txBody>
      </p:sp>
      <p:sp>
        <p:nvSpPr>
          <p:cNvPr id="3" name="Pladsholder til indhold 2">
            <a:extLst>
              <a:ext uri="{FF2B5EF4-FFF2-40B4-BE49-F238E27FC236}">
                <a16:creationId xmlns:a16="http://schemas.microsoft.com/office/drawing/2014/main" id="{90E697BF-585D-97AC-04A1-F686D52045C0}"/>
              </a:ext>
            </a:extLst>
          </p:cNvPr>
          <p:cNvSpPr>
            <a:spLocks noGrp="1"/>
          </p:cNvSpPr>
          <p:nvPr>
            <p:ph idx="1" hasCustomPrompt="1"/>
          </p:nvPr>
        </p:nvSpPr>
        <p:spPr>
          <a:xfrm>
            <a:off x="838200" y="1825625"/>
            <a:ext cx="10515600" cy="4043547"/>
          </a:xfrm>
        </p:spPr>
        <p:txBody>
          <a:bodyPr/>
          <a:lstStyle>
            <a:lvl1pPr marL="228600" indent="-228600">
              <a:buFontTx/>
              <a:buBlip>
                <a:blip r:embed="rId2"/>
              </a:buBlip>
              <a:defRPr/>
            </a:lvl1pPr>
            <a:lvl2pPr marL="457200" indent="0">
              <a:buNone/>
              <a:defRPr/>
            </a:lvl2pPr>
            <a:lvl3pPr>
              <a:defRPr/>
            </a:lvl3pPr>
          </a:lstStyle>
          <a:p>
            <a:pPr lvl="0"/>
            <a:r>
              <a:rPr lang="da-DK"/>
              <a:t> Og med god plads til tekst</a:t>
            </a:r>
          </a:p>
          <a:p>
            <a:pPr lvl="0"/>
            <a:r>
              <a:rPr lang="da-DK"/>
              <a:t> Alle elsker punktopstillinger</a:t>
            </a:r>
          </a:p>
          <a:p>
            <a:pPr lvl="2"/>
            <a:endParaRPr lang="da-DK"/>
          </a:p>
          <a:p>
            <a:pPr lvl="2"/>
            <a:r>
              <a:rPr lang="da-DK"/>
              <a:t>Men husk luft imellem</a:t>
            </a:r>
          </a:p>
        </p:txBody>
      </p:sp>
    </p:spTree>
    <p:extLst>
      <p:ext uri="{BB962C8B-B14F-4D97-AF65-F5344CB8AC3E}">
        <p14:creationId xmlns:p14="http://schemas.microsoft.com/office/powerpoint/2010/main" val="1319333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65776F2-35E0-AAB7-05B4-469E3B362A29}"/>
              </a:ext>
            </a:extLst>
          </p:cNvPr>
          <p:cNvSpPr/>
          <p:nvPr userDrawn="1"/>
        </p:nvSpPr>
        <p:spPr>
          <a:xfrm>
            <a:off x="0" y="-73390"/>
            <a:ext cx="12192000" cy="6858000"/>
          </a:xfrm>
          <a:prstGeom prst="rect">
            <a:avLst/>
          </a:prstGeom>
          <a:solidFill>
            <a:srgbClr val="2367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v-DK"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 name="Rak 1">
            <a:extLst>
              <a:ext uri="{FF2B5EF4-FFF2-40B4-BE49-F238E27FC236}">
                <a16:creationId xmlns:a16="http://schemas.microsoft.com/office/drawing/2014/main" id="{9501861A-6C99-5730-DE62-AC3BEB55ABED}"/>
              </a:ext>
            </a:extLst>
          </p:cNvPr>
          <p:cNvCxnSpPr/>
          <p:nvPr userDrawn="1"/>
        </p:nvCxnSpPr>
        <p:spPr>
          <a:xfrm>
            <a:off x="961293" y="625230"/>
            <a:ext cx="10417541" cy="0"/>
          </a:xfrm>
          <a:prstGeom prst="line">
            <a:avLst/>
          </a:prstGeom>
          <a:noFill/>
          <a:ln w="6350" cap="flat" cmpd="sng" algn="ctr">
            <a:solidFill>
              <a:srgbClr val="42D987"/>
            </a:solidFill>
            <a:prstDash val="solid"/>
            <a:miter lim="800000"/>
          </a:ln>
          <a:effectLst/>
        </p:spPr>
      </p:cxnSp>
      <p:pic>
        <p:nvPicPr>
          <p:cNvPr id="10" name="Bildobjekt 10">
            <a:extLst>
              <a:ext uri="{FF2B5EF4-FFF2-40B4-BE49-F238E27FC236}">
                <a16:creationId xmlns:a16="http://schemas.microsoft.com/office/drawing/2014/main" id="{FA4978E6-9F98-A398-910A-F9BDB424328D}"/>
              </a:ext>
            </a:extLst>
          </p:cNvPr>
          <p:cNvPicPr>
            <a:picLocks noChangeAspect="1"/>
          </p:cNvPicPr>
          <p:nvPr userDrawn="1"/>
        </p:nvPicPr>
        <p:blipFill>
          <a:blip r:embed="rId2"/>
          <a:stretch>
            <a:fillRect/>
          </a:stretch>
        </p:blipFill>
        <p:spPr>
          <a:xfrm>
            <a:off x="3203388" y="3942616"/>
            <a:ext cx="1417164" cy="404300"/>
          </a:xfrm>
          <a:prstGeom prst="rect">
            <a:avLst/>
          </a:prstGeom>
        </p:spPr>
      </p:pic>
      <p:pic>
        <p:nvPicPr>
          <p:cNvPr id="11" name="Bildobjekt 14" descr="En bild som visar Barnkonst, rita, clipart, konst&#10;&#10;Automatiskt genererad beskrivning">
            <a:extLst>
              <a:ext uri="{FF2B5EF4-FFF2-40B4-BE49-F238E27FC236}">
                <a16:creationId xmlns:a16="http://schemas.microsoft.com/office/drawing/2014/main" id="{43784741-26FE-D92D-92E8-303641A41CE2}"/>
              </a:ext>
            </a:extLst>
          </p:cNvPr>
          <p:cNvPicPr>
            <a:picLocks noChangeAspect="1"/>
          </p:cNvPicPr>
          <p:nvPr userDrawn="1"/>
        </p:nvPicPr>
        <p:blipFill>
          <a:blip r:embed="rId3">
            <a:alphaModFix amt="20000"/>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8905217" y="3189936"/>
            <a:ext cx="3094892" cy="4205500"/>
          </a:xfrm>
          <a:prstGeom prst="rect">
            <a:avLst/>
          </a:prstGeom>
        </p:spPr>
      </p:pic>
      <p:pic>
        <p:nvPicPr>
          <p:cNvPr id="12" name="Billede 11">
            <a:extLst>
              <a:ext uri="{FF2B5EF4-FFF2-40B4-BE49-F238E27FC236}">
                <a16:creationId xmlns:a16="http://schemas.microsoft.com/office/drawing/2014/main" id="{E9ABF117-83B5-6ACF-4F60-BD43698D4EC2}"/>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9942" y="6038850"/>
            <a:ext cx="2276172" cy="599577"/>
          </a:xfrm>
          <a:prstGeom prst="rect">
            <a:avLst/>
          </a:prstGeom>
        </p:spPr>
      </p:pic>
      <p:sp>
        <p:nvSpPr>
          <p:cNvPr id="3" name="Pladsholder til tekst 2">
            <a:extLst>
              <a:ext uri="{FF2B5EF4-FFF2-40B4-BE49-F238E27FC236}">
                <a16:creationId xmlns:a16="http://schemas.microsoft.com/office/drawing/2014/main" id="{A9A2ED56-5257-A14F-3447-1F79BA06062A}"/>
              </a:ext>
            </a:extLst>
          </p:cNvPr>
          <p:cNvSpPr>
            <a:spLocks noGrp="1"/>
          </p:cNvSpPr>
          <p:nvPr>
            <p:ph type="body" sz="quarter" idx="10" hasCustomPrompt="1"/>
          </p:nvPr>
        </p:nvSpPr>
        <p:spPr>
          <a:xfrm>
            <a:off x="2496344" y="2362654"/>
            <a:ext cx="7199312" cy="1741487"/>
          </a:xfrm>
        </p:spPr>
        <p:txBody>
          <a:bodyPr>
            <a:normAutofit/>
          </a:bodyPr>
          <a:lstStyle>
            <a:lvl1pPr marL="0" indent="0">
              <a:buNone/>
              <a:defRPr sz="4800" b="1" i="1">
                <a:latin typeface="Times New Roman" panose="02020603050405020304" pitchFamily="18" charset="0"/>
                <a:cs typeface="Times New Roman" panose="02020603050405020304" pitchFamily="18" charset="0"/>
              </a:defRPr>
            </a:lvl1pPr>
          </a:lstStyle>
          <a:p>
            <a:pPr lvl="0"/>
            <a:r>
              <a:rPr lang="da-DK"/>
              <a:t>”Her kan stå et citat fra en person”</a:t>
            </a:r>
          </a:p>
        </p:txBody>
      </p:sp>
      <p:sp>
        <p:nvSpPr>
          <p:cNvPr id="7" name="Pladsholder til tekst 6">
            <a:extLst>
              <a:ext uri="{FF2B5EF4-FFF2-40B4-BE49-F238E27FC236}">
                <a16:creationId xmlns:a16="http://schemas.microsoft.com/office/drawing/2014/main" id="{7331D318-9642-090C-EBA0-2ABD856BB458}"/>
              </a:ext>
            </a:extLst>
          </p:cNvPr>
          <p:cNvSpPr>
            <a:spLocks noGrp="1"/>
          </p:cNvSpPr>
          <p:nvPr>
            <p:ph type="body" sz="quarter" idx="11" hasCustomPrompt="1"/>
          </p:nvPr>
        </p:nvSpPr>
        <p:spPr>
          <a:xfrm>
            <a:off x="6538790" y="4272235"/>
            <a:ext cx="3094037" cy="274637"/>
          </a:xfrm>
        </p:spPr>
        <p:txBody>
          <a:bodyPr>
            <a:noAutofit/>
          </a:bodyPr>
          <a:lstStyle>
            <a:lvl1pPr>
              <a:defRPr/>
            </a:lvl1pPr>
            <a:lvl2pPr marL="457200" indent="0">
              <a:buNone/>
              <a:defRPr sz="1200">
                <a:solidFill>
                  <a:schemeClr val="tx2"/>
                </a:solidFill>
              </a:defRPr>
            </a:lvl2pPr>
          </a:lstStyle>
          <a:p>
            <a:pPr lvl="1"/>
            <a:r>
              <a:rPr lang="da-DK"/>
              <a:t>NAVN NAVNESEN</a:t>
            </a:r>
          </a:p>
        </p:txBody>
      </p:sp>
    </p:spTree>
    <p:extLst>
      <p:ext uri="{BB962C8B-B14F-4D97-AF65-F5344CB8AC3E}">
        <p14:creationId xmlns:p14="http://schemas.microsoft.com/office/powerpoint/2010/main" val="42947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kel med skrift">
    <p:spTree>
      <p:nvGrpSpPr>
        <p:cNvPr id="1" name=""/>
        <p:cNvGrpSpPr/>
        <p:nvPr/>
      </p:nvGrpSpPr>
      <p:grpSpPr>
        <a:xfrm>
          <a:off x="0" y="0"/>
          <a:ext cx="0" cy="0"/>
          <a:chOff x="0" y="0"/>
          <a:chExt cx="0" cy="0"/>
        </a:xfrm>
      </p:grpSpPr>
      <p:pic>
        <p:nvPicPr>
          <p:cNvPr id="7" name="Billede 6" descr="Et billede, der indeholder Grafik, design&#10;&#10;Automatisk genereret beskrivelse">
            <a:extLst>
              <a:ext uri="{FF2B5EF4-FFF2-40B4-BE49-F238E27FC236}">
                <a16:creationId xmlns:a16="http://schemas.microsoft.com/office/drawing/2014/main" id="{EBB339CB-0043-8D59-FA6B-76A7D85EA1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848" y="249207"/>
            <a:ext cx="1646988" cy="1731993"/>
          </a:xfrm>
          <a:prstGeom prst="rect">
            <a:avLst/>
          </a:prstGeom>
        </p:spPr>
      </p:pic>
      <p:sp>
        <p:nvSpPr>
          <p:cNvPr id="8" name="Titel 1">
            <a:extLst>
              <a:ext uri="{FF2B5EF4-FFF2-40B4-BE49-F238E27FC236}">
                <a16:creationId xmlns:a16="http://schemas.microsoft.com/office/drawing/2014/main" id="{3608A82B-931E-56E9-9752-DC8D8B776391}"/>
              </a:ext>
            </a:extLst>
          </p:cNvPr>
          <p:cNvSpPr>
            <a:spLocks noGrp="1"/>
          </p:cNvSpPr>
          <p:nvPr>
            <p:ph type="title" hasCustomPrompt="1"/>
          </p:nvPr>
        </p:nvSpPr>
        <p:spPr>
          <a:xfrm>
            <a:off x="1066800" y="2766218"/>
            <a:ext cx="10515600" cy="1325563"/>
          </a:xfrm>
        </p:spPr>
        <p:txBody>
          <a:bodyPr>
            <a:noAutofit/>
          </a:bodyPr>
          <a:lstStyle>
            <a:lvl1pPr>
              <a:defRPr sz="6600" b="1">
                <a:latin typeface="Franklin Gothic Demi" panose="020B0703020102020204" pitchFamily="34" charset="0"/>
              </a:defRPr>
            </a:lvl1pPr>
          </a:lstStyle>
          <a:p>
            <a:r>
              <a:rPr lang="da-DK" err="1"/>
              <a:t>Wuuhuu</a:t>
            </a:r>
            <a:r>
              <a:rPr lang="da-DK"/>
              <a:t> – her er din fede overskrift</a:t>
            </a:r>
          </a:p>
        </p:txBody>
      </p:sp>
    </p:spTree>
    <p:extLst>
      <p:ext uri="{BB962C8B-B14F-4D97-AF65-F5344CB8AC3E}">
        <p14:creationId xmlns:p14="http://schemas.microsoft.com/office/powerpoint/2010/main" val="319360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m med overskrift og streg">
    <p:spTree>
      <p:nvGrpSpPr>
        <p:cNvPr id="1" name=""/>
        <p:cNvGrpSpPr/>
        <p:nvPr/>
      </p:nvGrpSpPr>
      <p:grpSpPr>
        <a:xfrm>
          <a:off x="0" y="0"/>
          <a:ext cx="0" cy="0"/>
          <a:chOff x="0" y="0"/>
          <a:chExt cx="0" cy="0"/>
        </a:xfrm>
      </p:grpSpPr>
      <p:pic>
        <p:nvPicPr>
          <p:cNvPr id="3" name="Bildobjekt 3">
            <a:extLst>
              <a:ext uri="{FF2B5EF4-FFF2-40B4-BE49-F238E27FC236}">
                <a16:creationId xmlns:a16="http://schemas.microsoft.com/office/drawing/2014/main" id="{CDC73776-4833-0CFC-2464-A891F635AE11}"/>
              </a:ext>
            </a:extLst>
          </p:cNvPr>
          <p:cNvPicPr>
            <a:picLocks noChangeAspect="1"/>
          </p:cNvPicPr>
          <p:nvPr userDrawn="1"/>
        </p:nvPicPr>
        <p:blipFill>
          <a:blip r:embed="rId2">
            <a:alphaModFix/>
          </a:blip>
          <a:stretch>
            <a:fillRect/>
          </a:stretch>
        </p:blipFill>
        <p:spPr>
          <a:xfrm rot="13996812">
            <a:off x="-1167893" y="-1249418"/>
            <a:ext cx="4931016" cy="8632936"/>
          </a:xfrm>
          <a:prstGeom prst="rect">
            <a:avLst/>
          </a:prstGeom>
        </p:spPr>
      </p:pic>
      <p:sp>
        <p:nvSpPr>
          <p:cNvPr id="2" name="Titel 1">
            <a:extLst>
              <a:ext uri="{FF2B5EF4-FFF2-40B4-BE49-F238E27FC236}">
                <a16:creationId xmlns:a16="http://schemas.microsoft.com/office/drawing/2014/main" id="{91CD76F1-34A0-F7F0-5D70-2A65D03A288C}"/>
              </a:ext>
            </a:extLst>
          </p:cNvPr>
          <p:cNvSpPr>
            <a:spLocks noGrp="1"/>
          </p:cNvSpPr>
          <p:nvPr>
            <p:ph type="title" hasCustomPrompt="1"/>
          </p:nvPr>
        </p:nvSpPr>
        <p:spPr/>
        <p:txBody>
          <a:bodyPr/>
          <a:lstStyle>
            <a:lvl1pPr>
              <a:defRPr/>
            </a:lvl1pPr>
          </a:lstStyle>
          <a:p>
            <a:r>
              <a:rPr lang="da-DK"/>
              <a:t>Wauw – det er godt!</a:t>
            </a:r>
          </a:p>
        </p:txBody>
      </p:sp>
    </p:spTree>
    <p:extLst>
      <p:ext uri="{BB962C8B-B14F-4D97-AF65-F5344CB8AC3E}">
        <p14:creationId xmlns:p14="http://schemas.microsoft.com/office/powerpoint/2010/main" val="1154532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slide_01">
    <p:bg>
      <p:bgPr>
        <a:solidFill>
          <a:schemeClr val="tx1"/>
        </a:solidFill>
        <a:effectLst/>
      </p:bgPr>
    </p:bg>
    <p:spTree>
      <p:nvGrpSpPr>
        <p:cNvPr id="1" name=""/>
        <p:cNvGrpSpPr/>
        <p:nvPr/>
      </p:nvGrpSpPr>
      <p:grpSpPr>
        <a:xfrm>
          <a:off x="0" y="0"/>
          <a:ext cx="0" cy="0"/>
          <a:chOff x="0" y="0"/>
          <a:chExt cx="0" cy="0"/>
        </a:xfrm>
      </p:grpSpPr>
      <p:pic>
        <p:nvPicPr>
          <p:cNvPr id="10" name="Billede 9" descr="Et billede, der indeholder sky, fodtøj, person, tøj&#10;&#10;Automatisk genereret beskrivelse">
            <a:extLst>
              <a:ext uri="{FF2B5EF4-FFF2-40B4-BE49-F238E27FC236}">
                <a16:creationId xmlns:a16="http://schemas.microsoft.com/office/drawing/2014/main" id="{783368DD-EBB1-A3C9-30DF-BFC34C2698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87" b="415"/>
          <a:stretch/>
        </p:blipFill>
        <p:spPr>
          <a:xfrm>
            <a:off x="0" y="0"/>
            <a:ext cx="12741992" cy="7448550"/>
          </a:xfrm>
          <a:prstGeom prst="rect">
            <a:avLst/>
          </a:prstGeom>
        </p:spPr>
      </p:pic>
      <p:sp>
        <p:nvSpPr>
          <p:cNvPr id="11" name="Rektangel 10">
            <a:extLst>
              <a:ext uri="{FF2B5EF4-FFF2-40B4-BE49-F238E27FC236}">
                <a16:creationId xmlns:a16="http://schemas.microsoft.com/office/drawing/2014/main" id="{BB4579FD-BC94-6126-2279-28F425C9A94D}"/>
              </a:ext>
            </a:extLst>
          </p:cNvPr>
          <p:cNvSpPr/>
          <p:nvPr userDrawn="1"/>
        </p:nvSpPr>
        <p:spPr>
          <a:xfrm>
            <a:off x="0" y="0"/>
            <a:ext cx="12741992" cy="7448550"/>
          </a:xfrm>
          <a:prstGeom prst="rect">
            <a:avLst/>
          </a:prstGeom>
          <a:solidFill>
            <a:schemeClr val="accent2">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1">
            <a:extLst>
              <a:ext uri="{FF2B5EF4-FFF2-40B4-BE49-F238E27FC236}">
                <a16:creationId xmlns:a16="http://schemas.microsoft.com/office/drawing/2014/main" id="{9B63E4F4-3CD8-660C-853A-8533BFC3E510}"/>
              </a:ext>
            </a:extLst>
          </p:cNvPr>
          <p:cNvSpPr>
            <a:spLocks noGrp="1"/>
          </p:cNvSpPr>
          <p:nvPr>
            <p:ph type="title" hasCustomPrompt="1"/>
          </p:nvPr>
        </p:nvSpPr>
        <p:spPr>
          <a:xfrm>
            <a:off x="838200" y="5222875"/>
            <a:ext cx="10515600" cy="1325563"/>
          </a:xfrm>
        </p:spPr>
        <p:txBody>
          <a:bodyPr/>
          <a:lstStyle>
            <a:lvl1pPr>
              <a:defRPr>
                <a:solidFill>
                  <a:schemeClr val="tx1"/>
                </a:solidFill>
              </a:defRPr>
            </a:lvl1pPr>
          </a:lstStyle>
          <a:p>
            <a:r>
              <a:rPr lang="da-DK"/>
              <a:t>Indsæt tankevækkende pointe her</a:t>
            </a:r>
          </a:p>
        </p:txBody>
      </p:sp>
    </p:spTree>
    <p:extLst>
      <p:ext uri="{BB962C8B-B14F-4D97-AF65-F5344CB8AC3E}">
        <p14:creationId xmlns:p14="http://schemas.microsoft.com/office/powerpoint/2010/main" val="3479636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slide_02">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person, tøj, Ansigt, Læring/undervisning&#10;&#10;Automatisk genereret beskrivelse">
            <a:extLst>
              <a:ext uri="{FF2B5EF4-FFF2-40B4-BE49-F238E27FC236}">
                <a16:creationId xmlns:a16="http://schemas.microsoft.com/office/drawing/2014/main" id="{A3910EFD-968E-3213-D781-762141EF78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125"/>
          <a:stretch/>
        </p:blipFill>
        <p:spPr>
          <a:xfrm>
            <a:off x="-239486" y="0"/>
            <a:ext cx="12431486" cy="7448550"/>
          </a:xfrm>
          <a:prstGeom prst="rect">
            <a:avLst/>
          </a:prstGeom>
        </p:spPr>
      </p:pic>
      <p:sp>
        <p:nvSpPr>
          <p:cNvPr id="11" name="Rektangel 10">
            <a:extLst>
              <a:ext uri="{FF2B5EF4-FFF2-40B4-BE49-F238E27FC236}">
                <a16:creationId xmlns:a16="http://schemas.microsoft.com/office/drawing/2014/main" id="{BB4579FD-BC94-6126-2279-28F425C9A94D}"/>
              </a:ext>
            </a:extLst>
          </p:cNvPr>
          <p:cNvSpPr/>
          <p:nvPr userDrawn="1"/>
        </p:nvSpPr>
        <p:spPr>
          <a:xfrm>
            <a:off x="-239486" y="0"/>
            <a:ext cx="12431486" cy="7448550"/>
          </a:xfrm>
          <a:prstGeom prst="rect">
            <a:avLst/>
          </a:prstGeom>
          <a:solidFill>
            <a:schemeClr val="accent2">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1">
            <a:extLst>
              <a:ext uri="{FF2B5EF4-FFF2-40B4-BE49-F238E27FC236}">
                <a16:creationId xmlns:a16="http://schemas.microsoft.com/office/drawing/2014/main" id="{9B63E4F4-3CD8-660C-853A-8533BFC3E510}"/>
              </a:ext>
            </a:extLst>
          </p:cNvPr>
          <p:cNvSpPr>
            <a:spLocks noGrp="1"/>
          </p:cNvSpPr>
          <p:nvPr>
            <p:ph type="title" hasCustomPrompt="1"/>
          </p:nvPr>
        </p:nvSpPr>
        <p:spPr>
          <a:xfrm>
            <a:off x="838200" y="4603442"/>
            <a:ext cx="10515600" cy="1325563"/>
          </a:xfrm>
        </p:spPr>
        <p:txBody>
          <a:bodyPr>
            <a:noAutofit/>
          </a:bodyPr>
          <a:lstStyle>
            <a:lvl1pPr>
              <a:defRPr sz="6600">
                <a:solidFill>
                  <a:schemeClr val="tx1"/>
                </a:solidFill>
              </a:defRPr>
            </a:lvl1pPr>
          </a:lstStyle>
          <a:p>
            <a:r>
              <a:rPr lang="da-DK" err="1"/>
              <a:t>Wupwup</a:t>
            </a:r>
            <a:r>
              <a:rPr lang="da-DK"/>
              <a:t> – det her bliver godt!</a:t>
            </a:r>
          </a:p>
        </p:txBody>
      </p:sp>
      <p:pic>
        <p:nvPicPr>
          <p:cNvPr id="2" name="Bildobjekt 46" descr="En bild som visar skärmbild, Färggrann, design&#10;&#10;Automatiskt genererad beskrivning">
            <a:extLst>
              <a:ext uri="{FF2B5EF4-FFF2-40B4-BE49-F238E27FC236}">
                <a16:creationId xmlns:a16="http://schemas.microsoft.com/office/drawing/2014/main" id="{176AFD7F-D62A-3129-3E93-696A3E16056D}"/>
              </a:ext>
            </a:extLst>
          </p:cNvPr>
          <p:cNvPicPr>
            <a:picLocks noChangeAspect="1"/>
          </p:cNvPicPr>
          <p:nvPr userDrawn="1"/>
        </p:nvPicPr>
        <p:blipFill>
          <a:blip r:embed="rId3"/>
          <a:stretch>
            <a:fillRect/>
          </a:stretch>
        </p:blipFill>
        <p:spPr>
          <a:xfrm rot="21097267">
            <a:off x="10024044" y="894679"/>
            <a:ext cx="1746435" cy="1353487"/>
          </a:xfrm>
          <a:prstGeom prst="rect">
            <a:avLst/>
          </a:prstGeom>
        </p:spPr>
      </p:pic>
      <p:pic>
        <p:nvPicPr>
          <p:cNvPr id="5" name="Bildobjekt 48" descr="En bild som visar cirkel, symbol&#10;&#10;Automatiskt genererad beskrivning">
            <a:extLst>
              <a:ext uri="{FF2B5EF4-FFF2-40B4-BE49-F238E27FC236}">
                <a16:creationId xmlns:a16="http://schemas.microsoft.com/office/drawing/2014/main" id="{E2439743-7790-F3AD-F5B7-679FE0D6D153}"/>
              </a:ext>
            </a:extLst>
          </p:cNvPr>
          <p:cNvPicPr>
            <a:picLocks noChangeAspect="1"/>
          </p:cNvPicPr>
          <p:nvPr userDrawn="1"/>
        </p:nvPicPr>
        <p:blipFill>
          <a:blip r:embed="rId4"/>
          <a:stretch>
            <a:fillRect/>
          </a:stretch>
        </p:blipFill>
        <p:spPr>
          <a:xfrm>
            <a:off x="9252133" y="334511"/>
            <a:ext cx="1365234" cy="1326068"/>
          </a:xfrm>
          <a:prstGeom prst="rect">
            <a:avLst/>
          </a:prstGeom>
        </p:spPr>
      </p:pic>
    </p:spTree>
    <p:extLst>
      <p:ext uri="{BB962C8B-B14F-4D97-AF65-F5344CB8AC3E}">
        <p14:creationId xmlns:p14="http://schemas.microsoft.com/office/powerpoint/2010/main" val="263261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3B2F5-E6B1-808A-B27B-EF5EE7695156}"/>
              </a:ext>
            </a:extLst>
          </p:cNvPr>
          <p:cNvSpPr>
            <a:spLocks noGrp="1"/>
          </p:cNvSpPr>
          <p:nvPr>
            <p:ph type="title"/>
          </p:nvPr>
        </p:nvSpPr>
        <p:spPr>
          <a:xfrm>
            <a:off x="839789" y="365126"/>
            <a:ext cx="10515600" cy="1325563"/>
          </a:xfrm>
        </p:spPr>
        <p:txBody>
          <a:body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5BF97D64-6B61-F6CF-893A-C904B9E4DDE7}"/>
              </a:ext>
            </a:extLst>
          </p:cNvPr>
          <p:cNvSpPr>
            <a:spLocks noGrp="1"/>
          </p:cNvSpPr>
          <p:nvPr>
            <p:ph type="body" idx="1"/>
          </p:nvPr>
        </p:nvSpPr>
        <p:spPr>
          <a:xfrm>
            <a:off x="839789" y="1681164"/>
            <a:ext cx="5157787" cy="823912"/>
          </a:xfrm>
        </p:spPr>
        <p:txBody>
          <a:bodyPr anchor="b"/>
          <a:lstStyle>
            <a:lvl1pPr marL="0" indent="0">
              <a:buNone/>
              <a:defRPr sz="935" b="1"/>
            </a:lvl1pPr>
            <a:lvl2pPr marL="178042" indent="0">
              <a:buNone/>
              <a:defRPr sz="779" b="1"/>
            </a:lvl2pPr>
            <a:lvl3pPr marL="356085" indent="0">
              <a:buNone/>
              <a:defRPr sz="701" b="1"/>
            </a:lvl3pPr>
            <a:lvl4pPr marL="534127" indent="0">
              <a:buNone/>
              <a:defRPr sz="623" b="1"/>
            </a:lvl4pPr>
            <a:lvl5pPr marL="712169" indent="0">
              <a:buNone/>
              <a:defRPr sz="623" b="1"/>
            </a:lvl5pPr>
            <a:lvl6pPr marL="890211" indent="0">
              <a:buNone/>
              <a:defRPr sz="623" b="1"/>
            </a:lvl6pPr>
            <a:lvl7pPr marL="1068254" indent="0">
              <a:buNone/>
              <a:defRPr sz="623" b="1"/>
            </a:lvl7pPr>
            <a:lvl8pPr marL="1246296" indent="0">
              <a:buNone/>
              <a:defRPr sz="623" b="1"/>
            </a:lvl8pPr>
            <a:lvl9pPr marL="1424338" indent="0">
              <a:buNone/>
              <a:defRPr sz="623"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4CB6B76-089B-C569-9318-0FC060E48715}"/>
              </a:ext>
            </a:extLst>
          </p:cNvPr>
          <p:cNvSpPr>
            <a:spLocks noGrp="1"/>
          </p:cNvSpPr>
          <p:nvPr>
            <p:ph sz="half" idx="2"/>
          </p:nvPr>
        </p:nvSpPr>
        <p:spPr>
          <a:xfrm>
            <a:off x="839789" y="2505076"/>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5" name="Pladsholder til tekst 4">
            <a:extLst>
              <a:ext uri="{FF2B5EF4-FFF2-40B4-BE49-F238E27FC236}">
                <a16:creationId xmlns:a16="http://schemas.microsoft.com/office/drawing/2014/main" id="{C07FB85D-31F7-9568-86E0-4E9F66290A41}"/>
              </a:ext>
            </a:extLst>
          </p:cNvPr>
          <p:cNvSpPr>
            <a:spLocks noGrp="1"/>
          </p:cNvSpPr>
          <p:nvPr>
            <p:ph type="body" sz="quarter" idx="3"/>
          </p:nvPr>
        </p:nvSpPr>
        <p:spPr>
          <a:xfrm>
            <a:off x="6172202" y="1681164"/>
            <a:ext cx="5183188" cy="823912"/>
          </a:xfrm>
        </p:spPr>
        <p:txBody>
          <a:bodyPr anchor="b"/>
          <a:lstStyle>
            <a:lvl1pPr marL="0" indent="0">
              <a:buNone/>
              <a:defRPr sz="935" b="1"/>
            </a:lvl1pPr>
            <a:lvl2pPr marL="178042" indent="0">
              <a:buNone/>
              <a:defRPr sz="779" b="1"/>
            </a:lvl2pPr>
            <a:lvl3pPr marL="356085" indent="0">
              <a:buNone/>
              <a:defRPr sz="701" b="1"/>
            </a:lvl3pPr>
            <a:lvl4pPr marL="534127" indent="0">
              <a:buNone/>
              <a:defRPr sz="623" b="1"/>
            </a:lvl4pPr>
            <a:lvl5pPr marL="712169" indent="0">
              <a:buNone/>
              <a:defRPr sz="623" b="1"/>
            </a:lvl5pPr>
            <a:lvl6pPr marL="890211" indent="0">
              <a:buNone/>
              <a:defRPr sz="623" b="1"/>
            </a:lvl6pPr>
            <a:lvl7pPr marL="1068254" indent="0">
              <a:buNone/>
              <a:defRPr sz="623" b="1"/>
            </a:lvl7pPr>
            <a:lvl8pPr marL="1246296" indent="0">
              <a:buNone/>
              <a:defRPr sz="623" b="1"/>
            </a:lvl8pPr>
            <a:lvl9pPr marL="1424338" indent="0">
              <a:buNone/>
              <a:defRPr sz="623"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5DCFF1D-707B-63E9-06CC-6B1A759E36F8}"/>
              </a:ext>
            </a:extLst>
          </p:cNvPr>
          <p:cNvSpPr>
            <a:spLocks noGrp="1"/>
          </p:cNvSpPr>
          <p:nvPr>
            <p:ph sz="quarter" idx="4"/>
          </p:nvPr>
        </p:nvSpPr>
        <p:spPr>
          <a:xfrm>
            <a:off x="6172202" y="2505076"/>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Pladsholder til dato 6">
            <a:extLst>
              <a:ext uri="{FF2B5EF4-FFF2-40B4-BE49-F238E27FC236}">
                <a16:creationId xmlns:a16="http://schemas.microsoft.com/office/drawing/2014/main" id="{8A777589-CBD7-B2F5-1AD2-3930DA203588}"/>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8" name="Pladsholder til sidefod 7">
            <a:extLst>
              <a:ext uri="{FF2B5EF4-FFF2-40B4-BE49-F238E27FC236}">
                <a16:creationId xmlns:a16="http://schemas.microsoft.com/office/drawing/2014/main" id="{A7E32943-C23D-61C8-B775-A0F2F91E4A2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8EDD8E12-1D33-0DD9-834B-C29981213FAE}"/>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1860831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og billede_01">
    <p:spTree>
      <p:nvGrpSpPr>
        <p:cNvPr id="1" name=""/>
        <p:cNvGrpSpPr/>
        <p:nvPr/>
      </p:nvGrpSpPr>
      <p:grpSpPr>
        <a:xfrm>
          <a:off x="0" y="0"/>
          <a:ext cx="0" cy="0"/>
          <a:chOff x="0" y="0"/>
          <a:chExt cx="0" cy="0"/>
        </a:xfrm>
      </p:grpSpPr>
      <p:sp>
        <p:nvSpPr>
          <p:cNvPr id="12" name="Rektangel 2">
            <a:extLst>
              <a:ext uri="{FF2B5EF4-FFF2-40B4-BE49-F238E27FC236}">
                <a16:creationId xmlns:a16="http://schemas.microsoft.com/office/drawing/2014/main" id="{7719D8FD-700E-6620-63DD-EA0E503AF04B}"/>
              </a:ext>
            </a:extLst>
          </p:cNvPr>
          <p:cNvSpPr/>
          <p:nvPr userDrawn="1"/>
        </p:nvSpPr>
        <p:spPr>
          <a:xfrm>
            <a:off x="6118381" y="0"/>
            <a:ext cx="6073620" cy="6858000"/>
          </a:xfrm>
          <a:custGeom>
            <a:avLst/>
            <a:gdLst>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 name="connsiteX0" fmla="*/ 0 w 5289168"/>
              <a:gd name="connsiteY0" fmla="*/ 0 h 6858000"/>
              <a:gd name="connsiteX1" fmla="*/ 5289168 w 5289168"/>
              <a:gd name="connsiteY1" fmla="*/ 0 h 6858000"/>
              <a:gd name="connsiteX2" fmla="*/ 5289168 w 5289168"/>
              <a:gd name="connsiteY2" fmla="*/ 6858000 h 6858000"/>
              <a:gd name="connsiteX3" fmla="*/ 0 w 5289168"/>
              <a:gd name="connsiteY3" fmla="*/ 6858000 h 6858000"/>
              <a:gd name="connsiteX4" fmla="*/ 0 w 528916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9168" h="6858000">
                <a:moveTo>
                  <a:pt x="0" y="0"/>
                </a:moveTo>
                <a:lnTo>
                  <a:pt x="5289168" y="0"/>
                </a:lnTo>
                <a:lnTo>
                  <a:pt x="5289168" y="6858000"/>
                </a:lnTo>
                <a:lnTo>
                  <a:pt x="0" y="6858000"/>
                </a:lnTo>
                <a:cubicBezTo>
                  <a:pt x="0" y="4572000"/>
                  <a:pt x="1439607" y="4556760"/>
                  <a:pt x="0" y="0"/>
                </a:cubicBezTo>
                <a:close/>
              </a:path>
            </a:pathLst>
          </a:cu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E701B7E8-D464-AA4E-A561-3CC7785112FB}"/>
              </a:ext>
            </a:extLst>
          </p:cNvPr>
          <p:cNvSpPr>
            <a:spLocks noGrp="1"/>
          </p:cNvSpPr>
          <p:nvPr>
            <p:ph type="title" hasCustomPrompt="1"/>
          </p:nvPr>
        </p:nvSpPr>
        <p:spPr>
          <a:xfrm>
            <a:off x="839788" y="457200"/>
            <a:ext cx="5599112" cy="1600200"/>
          </a:xfrm>
        </p:spPr>
        <p:txBody>
          <a:bodyPr anchor="b">
            <a:normAutofit/>
          </a:bodyPr>
          <a:lstStyle>
            <a:lvl1pPr>
              <a:defRPr sz="4800">
                <a:solidFill>
                  <a:schemeClr val="tx2"/>
                </a:solidFill>
              </a:defRPr>
            </a:lvl1pPr>
          </a:lstStyle>
          <a:p>
            <a:r>
              <a:rPr lang="da-DK"/>
              <a:t>Kort overskrift</a:t>
            </a:r>
          </a:p>
        </p:txBody>
      </p:sp>
      <p:sp>
        <p:nvSpPr>
          <p:cNvPr id="4" name="Pladsholder til tekst 3">
            <a:extLst>
              <a:ext uri="{FF2B5EF4-FFF2-40B4-BE49-F238E27FC236}">
                <a16:creationId xmlns:a16="http://schemas.microsoft.com/office/drawing/2014/main" id="{35F8BDDA-0C0C-0DB6-A5FC-CCE34AD5D282}"/>
              </a:ext>
            </a:extLst>
          </p:cNvPr>
          <p:cNvSpPr>
            <a:spLocks noGrp="1"/>
          </p:cNvSpPr>
          <p:nvPr>
            <p:ph type="body" sz="half" idx="2"/>
          </p:nvPr>
        </p:nvSpPr>
        <p:spPr>
          <a:xfrm>
            <a:off x="839788" y="2057400"/>
            <a:ext cx="5599112" cy="3811588"/>
          </a:xfrm>
        </p:spPr>
        <p:txBody>
          <a:bodyPr>
            <a:normAutofit/>
          </a:bodyPr>
          <a:lstStyle>
            <a:lvl1pPr marL="342900" indent="-342900">
              <a:buFont typeface="Arial" panose="020B0604020202020204" pitchFamily="34" charset="0"/>
              <a:buChar char="•"/>
              <a:defRPr sz="2800"/>
            </a:lvl1pPr>
            <a:lvl2pPr marL="457200" indent="0">
              <a:buNone/>
              <a:defRPr sz="1800"/>
            </a:lvl2pPr>
            <a:lvl3pPr marL="914400" indent="0">
              <a:buNone/>
              <a:defRPr sz="1600"/>
            </a:lvl3pPr>
            <a:lvl4pPr marL="1371600" indent="0">
              <a:buNone/>
              <a:defRPr sz="1100"/>
            </a:lvl4pPr>
            <a:lvl5pPr marL="1828800" indent="0">
              <a:buNone/>
              <a:defRPr sz="11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5" name="Billede 4" descr="Et billede, der indeholder cirkel, symbol&#10;&#10;Automatisk genereret beskrivelse">
            <a:extLst>
              <a:ext uri="{FF2B5EF4-FFF2-40B4-BE49-F238E27FC236}">
                <a16:creationId xmlns:a16="http://schemas.microsoft.com/office/drawing/2014/main" id="{24BFFFA0-CE4E-9ACE-8F66-61AC27516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75479" y="6162265"/>
            <a:ext cx="641041" cy="622650"/>
          </a:xfrm>
          <a:prstGeom prst="rect">
            <a:avLst/>
          </a:prstGeom>
        </p:spPr>
      </p:pic>
      <p:sp>
        <p:nvSpPr>
          <p:cNvPr id="7" name="Rektangel 6">
            <a:extLst>
              <a:ext uri="{FF2B5EF4-FFF2-40B4-BE49-F238E27FC236}">
                <a16:creationId xmlns:a16="http://schemas.microsoft.com/office/drawing/2014/main" id="{DA300D35-9663-9EC8-0D13-3A1044AE9670}"/>
              </a:ext>
            </a:extLst>
          </p:cNvPr>
          <p:cNvSpPr/>
          <p:nvPr userDrawn="1"/>
        </p:nvSpPr>
        <p:spPr>
          <a:xfrm>
            <a:off x="6416520" y="0"/>
            <a:ext cx="5753100" cy="6858000"/>
          </a:xfrm>
          <a:custGeom>
            <a:avLst/>
            <a:gdLst>
              <a:gd name="connsiteX0" fmla="*/ 0 w 5753100"/>
              <a:gd name="connsiteY0" fmla="*/ 0 h 6858000"/>
              <a:gd name="connsiteX1" fmla="*/ 5753100 w 5753100"/>
              <a:gd name="connsiteY1" fmla="*/ 0 h 6858000"/>
              <a:gd name="connsiteX2" fmla="*/ 5753100 w 5753100"/>
              <a:gd name="connsiteY2" fmla="*/ 6858000 h 6858000"/>
              <a:gd name="connsiteX3" fmla="*/ 0 w 5753100"/>
              <a:gd name="connsiteY3" fmla="*/ 6858000 h 6858000"/>
              <a:gd name="connsiteX4" fmla="*/ 0 w 5753100"/>
              <a:gd name="connsiteY4" fmla="*/ 0 h 6858000"/>
              <a:gd name="connsiteX0" fmla="*/ 0 w 5753100"/>
              <a:gd name="connsiteY0" fmla="*/ 0 h 6858000"/>
              <a:gd name="connsiteX1" fmla="*/ 5753100 w 5753100"/>
              <a:gd name="connsiteY1" fmla="*/ 0 h 6858000"/>
              <a:gd name="connsiteX2" fmla="*/ 5753100 w 5753100"/>
              <a:gd name="connsiteY2" fmla="*/ 6858000 h 6858000"/>
              <a:gd name="connsiteX3" fmla="*/ 0 w 5753100"/>
              <a:gd name="connsiteY3" fmla="*/ 6858000 h 6858000"/>
              <a:gd name="connsiteX4" fmla="*/ 0 w 57531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100" h="6858000">
                <a:moveTo>
                  <a:pt x="0" y="0"/>
                </a:moveTo>
                <a:lnTo>
                  <a:pt x="5753100" y="0"/>
                </a:lnTo>
                <a:lnTo>
                  <a:pt x="5753100" y="6858000"/>
                </a:lnTo>
                <a:lnTo>
                  <a:pt x="0" y="6858000"/>
                </a:lnTo>
                <a:cubicBezTo>
                  <a:pt x="0" y="4572000"/>
                  <a:pt x="1865871" y="2866768"/>
                  <a:pt x="0" y="0"/>
                </a:cubicBez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Grafik&#10;&#10;Automatisk genereret beskrivelse">
            <a:extLst>
              <a:ext uri="{FF2B5EF4-FFF2-40B4-BE49-F238E27FC236}">
                <a16:creationId xmlns:a16="http://schemas.microsoft.com/office/drawing/2014/main" id="{953FAA24-A479-93A4-E914-91990C512D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73884" y="4941465"/>
            <a:ext cx="1206057" cy="1168260"/>
          </a:xfrm>
          <a:prstGeom prst="rect">
            <a:avLst/>
          </a:prstGeom>
        </p:spPr>
      </p:pic>
      <p:pic>
        <p:nvPicPr>
          <p:cNvPr id="10" name="Billede 9" descr="Et billede, der indeholder Grafik, cirkel, grøn, Farverigt">
            <a:extLst>
              <a:ext uri="{FF2B5EF4-FFF2-40B4-BE49-F238E27FC236}">
                <a16:creationId xmlns:a16="http://schemas.microsoft.com/office/drawing/2014/main" id="{6AF22DF0-DF5C-6B1C-B2A6-4C3CD6FD66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23759" y="286185"/>
            <a:ext cx="1198286" cy="971115"/>
          </a:xfrm>
          <a:prstGeom prst="rect">
            <a:avLst/>
          </a:prstGeom>
        </p:spPr>
      </p:pic>
    </p:spTree>
    <p:extLst>
      <p:ext uri="{BB962C8B-B14F-4D97-AF65-F5344CB8AC3E}">
        <p14:creationId xmlns:p14="http://schemas.microsoft.com/office/powerpoint/2010/main" val="3663015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lede og tekst_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1B7E8-D464-AA4E-A561-3CC7785112FB}"/>
              </a:ext>
            </a:extLst>
          </p:cNvPr>
          <p:cNvSpPr>
            <a:spLocks noGrp="1"/>
          </p:cNvSpPr>
          <p:nvPr>
            <p:ph type="title" hasCustomPrompt="1"/>
          </p:nvPr>
        </p:nvSpPr>
        <p:spPr>
          <a:xfrm>
            <a:off x="5731102" y="776514"/>
            <a:ext cx="5599112" cy="1600200"/>
          </a:xfrm>
        </p:spPr>
        <p:txBody>
          <a:bodyPr anchor="b">
            <a:normAutofit/>
          </a:bodyPr>
          <a:lstStyle>
            <a:lvl1pPr>
              <a:defRPr sz="4800">
                <a:solidFill>
                  <a:schemeClr val="tx2"/>
                </a:solidFill>
              </a:defRPr>
            </a:lvl1pPr>
          </a:lstStyle>
          <a:p>
            <a:r>
              <a:rPr lang="da-DK"/>
              <a:t>Kort overskrift</a:t>
            </a:r>
          </a:p>
        </p:txBody>
      </p:sp>
      <p:sp>
        <p:nvSpPr>
          <p:cNvPr id="4" name="Pladsholder til tekst 3">
            <a:extLst>
              <a:ext uri="{FF2B5EF4-FFF2-40B4-BE49-F238E27FC236}">
                <a16:creationId xmlns:a16="http://schemas.microsoft.com/office/drawing/2014/main" id="{35F8BDDA-0C0C-0DB6-A5FC-CCE34AD5D282}"/>
              </a:ext>
            </a:extLst>
          </p:cNvPr>
          <p:cNvSpPr>
            <a:spLocks noGrp="1"/>
          </p:cNvSpPr>
          <p:nvPr>
            <p:ph type="body" sz="half" idx="2" hasCustomPrompt="1"/>
          </p:nvPr>
        </p:nvSpPr>
        <p:spPr>
          <a:xfrm>
            <a:off x="5731102" y="2376714"/>
            <a:ext cx="5599112" cy="3811588"/>
          </a:xfrm>
        </p:spPr>
        <p:txBody>
          <a:bodyPr>
            <a:normAutofit/>
          </a:bodyPr>
          <a:lstStyle>
            <a:lvl1pPr marL="342900" indent="-342900">
              <a:buFontTx/>
              <a:buBlip>
                <a:blip r:embed="rId2"/>
              </a:buBlip>
              <a:defRPr sz="3200"/>
            </a:lvl1pPr>
            <a:lvl2pPr marL="457200" indent="0">
              <a:buNone/>
              <a:defRPr sz="2000"/>
            </a:lvl2pPr>
            <a:lvl3pPr marL="914400" indent="0">
              <a:buNone/>
              <a:defRPr sz="1800"/>
            </a:lvl3pPr>
            <a:lvl4pPr marL="1371600" indent="0">
              <a:buNone/>
              <a:defRPr sz="1200"/>
            </a:lvl4pPr>
            <a:lvl5pPr marL="1828800" indent="0">
              <a:buNone/>
              <a:defRPr sz="12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 Klik for at redigere teksttypografierne i masteren</a:t>
            </a:r>
          </a:p>
          <a:p>
            <a:pPr lvl="0"/>
            <a:r>
              <a:rPr lang="da-DK"/>
              <a:t> Brug solen i dine punkter</a:t>
            </a:r>
          </a:p>
          <a:p>
            <a:pPr lvl="0"/>
            <a:r>
              <a:rPr lang="da-DK"/>
              <a:t> Tredje niveau</a:t>
            </a:r>
          </a:p>
          <a:p>
            <a:pPr lvl="3"/>
            <a:r>
              <a:rPr lang="da-DK"/>
              <a:t>Fjerde niveau</a:t>
            </a:r>
          </a:p>
          <a:p>
            <a:pPr lvl="4"/>
            <a:r>
              <a:rPr lang="da-DK"/>
              <a:t>Femte niveau</a:t>
            </a:r>
          </a:p>
        </p:txBody>
      </p:sp>
      <p:pic>
        <p:nvPicPr>
          <p:cNvPr id="12" name="Billede 11" descr="Et billede, der indeholder Grafik&#10;&#10;Automatisk genereret beskrivelse">
            <a:extLst>
              <a:ext uri="{FF2B5EF4-FFF2-40B4-BE49-F238E27FC236}">
                <a16:creationId xmlns:a16="http://schemas.microsoft.com/office/drawing/2014/main" id="{6F5C9EAA-0DF1-4FF8-3545-E35C45AB1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8505" y="6320134"/>
            <a:ext cx="527031" cy="457183"/>
          </a:xfrm>
          <a:prstGeom prst="rect">
            <a:avLst/>
          </a:prstGeom>
        </p:spPr>
      </p:pic>
      <p:sp>
        <p:nvSpPr>
          <p:cNvPr id="5" name="Rektangel 2">
            <a:extLst>
              <a:ext uri="{FF2B5EF4-FFF2-40B4-BE49-F238E27FC236}">
                <a16:creationId xmlns:a16="http://schemas.microsoft.com/office/drawing/2014/main" id="{A292F2A4-2543-4E03-5FC6-783E62BA5028}"/>
              </a:ext>
            </a:extLst>
          </p:cNvPr>
          <p:cNvSpPr/>
          <p:nvPr userDrawn="1"/>
        </p:nvSpPr>
        <p:spPr>
          <a:xfrm>
            <a:off x="0" y="-15063"/>
            <a:ext cx="5599112" cy="6888126"/>
          </a:xfrm>
          <a:custGeom>
            <a:avLst/>
            <a:gdLst>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88" h="6888126">
                <a:moveTo>
                  <a:pt x="0" y="0"/>
                </a:moveTo>
                <a:lnTo>
                  <a:pt x="5461088" y="0"/>
                </a:lnTo>
                <a:cubicBezTo>
                  <a:pt x="3754208" y="2311282"/>
                  <a:pt x="5461088" y="4592084"/>
                  <a:pt x="5461088" y="6888126"/>
                </a:cubicBezTo>
                <a:lnTo>
                  <a:pt x="0" y="6888126"/>
                </a:lnTo>
                <a:lnTo>
                  <a:pt x="0" y="0"/>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A90405AB-C31A-E375-55F8-AE9FD0767B04}"/>
              </a:ext>
            </a:extLst>
          </p:cNvPr>
          <p:cNvSpPr/>
          <p:nvPr userDrawn="1"/>
        </p:nvSpPr>
        <p:spPr>
          <a:xfrm>
            <a:off x="0" y="0"/>
            <a:ext cx="5461088" cy="6888126"/>
          </a:xfrm>
          <a:custGeom>
            <a:avLst/>
            <a:gdLst>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 name="connsiteX0" fmla="*/ 0 w 5461088"/>
              <a:gd name="connsiteY0" fmla="*/ 0 h 6888126"/>
              <a:gd name="connsiteX1" fmla="*/ 5461088 w 5461088"/>
              <a:gd name="connsiteY1" fmla="*/ 0 h 6888126"/>
              <a:gd name="connsiteX2" fmla="*/ 5461088 w 5461088"/>
              <a:gd name="connsiteY2" fmla="*/ 6888126 h 6888126"/>
              <a:gd name="connsiteX3" fmla="*/ 0 w 5461088"/>
              <a:gd name="connsiteY3" fmla="*/ 6888126 h 6888126"/>
              <a:gd name="connsiteX4" fmla="*/ 0 w 5461088"/>
              <a:gd name="connsiteY4" fmla="*/ 0 h 68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88" h="6888126">
                <a:moveTo>
                  <a:pt x="0" y="0"/>
                </a:moveTo>
                <a:lnTo>
                  <a:pt x="5461088" y="0"/>
                </a:lnTo>
                <a:cubicBezTo>
                  <a:pt x="3220808" y="2265562"/>
                  <a:pt x="5461088" y="4592084"/>
                  <a:pt x="5461088" y="6888126"/>
                </a:cubicBezTo>
                <a:lnTo>
                  <a:pt x="0" y="6888126"/>
                </a:lnTo>
                <a:lnTo>
                  <a:pt x="0" y="0"/>
                </a:lnTo>
                <a:close/>
              </a:path>
            </a:pathLst>
          </a:cu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Grafik, tegning, Børnekunst, kunst&#10;&#10;Automatisk genereret beskrivelse">
            <a:extLst>
              <a:ext uri="{FF2B5EF4-FFF2-40B4-BE49-F238E27FC236}">
                <a16:creationId xmlns:a16="http://schemas.microsoft.com/office/drawing/2014/main" id="{C2122998-81CB-361F-8A16-18E4514981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745186" y="266972"/>
            <a:ext cx="1170056" cy="1309642"/>
          </a:xfrm>
          <a:prstGeom prst="rect">
            <a:avLst/>
          </a:prstGeom>
        </p:spPr>
      </p:pic>
      <p:pic>
        <p:nvPicPr>
          <p:cNvPr id="8" name="Billede 7" descr="Et billede, der indeholder Grafik, skærmbillede, design&#10;&#10;Automatisk genereret beskrivelse">
            <a:extLst>
              <a:ext uri="{FF2B5EF4-FFF2-40B4-BE49-F238E27FC236}">
                <a16:creationId xmlns:a16="http://schemas.microsoft.com/office/drawing/2014/main" id="{B42C3637-F4BE-822F-C24C-F0351913121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18749">
            <a:off x="1328805" y="4769554"/>
            <a:ext cx="767308" cy="733752"/>
          </a:xfrm>
          <a:prstGeom prst="rect">
            <a:avLst/>
          </a:prstGeom>
        </p:spPr>
      </p:pic>
    </p:spTree>
    <p:extLst>
      <p:ext uri="{BB962C8B-B14F-4D97-AF65-F5344CB8AC3E}">
        <p14:creationId xmlns:p14="http://schemas.microsoft.com/office/powerpoint/2010/main" val="836849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Tekst med streg">
    <p:spTree>
      <p:nvGrpSpPr>
        <p:cNvPr id="1" name=""/>
        <p:cNvGrpSpPr/>
        <p:nvPr/>
      </p:nvGrpSpPr>
      <p:grpSpPr>
        <a:xfrm>
          <a:off x="0" y="0"/>
          <a:ext cx="0" cy="0"/>
          <a:chOff x="0" y="0"/>
          <a:chExt cx="0" cy="0"/>
        </a:xfrm>
      </p:grpSpPr>
      <p:cxnSp>
        <p:nvCxnSpPr>
          <p:cNvPr id="6" name="Rak 10">
            <a:extLst>
              <a:ext uri="{FF2B5EF4-FFF2-40B4-BE49-F238E27FC236}">
                <a16:creationId xmlns:a16="http://schemas.microsoft.com/office/drawing/2014/main" id="{7D345748-9A10-3667-64F8-E8FC2E0D3DF9}"/>
              </a:ext>
            </a:extLst>
          </p:cNvPr>
          <p:cNvCxnSpPr/>
          <p:nvPr userDrawn="1"/>
        </p:nvCxnSpPr>
        <p:spPr>
          <a:xfrm>
            <a:off x="961293" y="625230"/>
            <a:ext cx="10417541" cy="0"/>
          </a:xfrm>
          <a:prstGeom prst="line">
            <a:avLst/>
          </a:prstGeom>
          <a:ln>
            <a:solidFill>
              <a:srgbClr val="23675B"/>
            </a:solidFill>
          </a:ln>
        </p:spPr>
        <p:style>
          <a:lnRef idx="1">
            <a:schemeClr val="accent1"/>
          </a:lnRef>
          <a:fillRef idx="0">
            <a:schemeClr val="accent1"/>
          </a:fillRef>
          <a:effectRef idx="0">
            <a:schemeClr val="accent1"/>
          </a:effectRef>
          <a:fontRef idx="minor">
            <a:schemeClr val="tx1"/>
          </a:fontRef>
        </p:style>
      </p:cxnSp>
      <p:pic>
        <p:nvPicPr>
          <p:cNvPr id="9" name="Bildobjekt 14">
            <a:extLst>
              <a:ext uri="{FF2B5EF4-FFF2-40B4-BE49-F238E27FC236}">
                <a16:creationId xmlns:a16="http://schemas.microsoft.com/office/drawing/2014/main" id="{99E0087E-ABEB-DC55-2989-44759FE420D0}"/>
              </a:ext>
            </a:extLst>
          </p:cNvPr>
          <p:cNvPicPr>
            <a:picLocks noChangeAspect="1"/>
          </p:cNvPicPr>
          <p:nvPr userDrawn="1"/>
        </p:nvPicPr>
        <p:blipFill>
          <a:blip r:embed="rId2"/>
          <a:stretch>
            <a:fillRect/>
          </a:stretch>
        </p:blipFill>
        <p:spPr>
          <a:xfrm rot="20774984">
            <a:off x="8144052" y="-810513"/>
            <a:ext cx="4843104" cy="8479024"/>
          </a:xfrm>
          <a:prstGeom prst="rect">
            <a:avLst/>
          </a:prstGeom>
        </p:spPr>
      </p:pic>
      <p:sp>
        <p:nvSpPr>
          <p:cNvPr id="8" name="Pladsholder til indhold 7">
            <a:extLst>
              <a:ext uri="{FF2B5EF4-FFF2-40B4-BE49-F238E27FC236}">
                <a16:creationId xmlns:a16="http://schemas.microsoft.com/office/drawing/2014/main" id="{A34F539B-444B-A058-C49E-40CB713A26B9}"/>
              </a:ext>
            </a:extLst>
          </p:cNvPr>
          <p:cNvSpPr>
            <a:spLocks noGrp="1"/>
          </p:cNvSpPr>
          <p:nvPr>
            <p:ph sz="quarter" idx="11"/>
          </p:nvPr>
        </p:nvSpPr>
        <p:spPr>
          <a:xfrm>
            <a:off x="957359" y="2363638"/>
            <a:ext cx="6248400" cy="347662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10">
            <a:extLst>
              <a:ext uri="{FF2B5EF4-FFF2-40B4-BE49-F238E27FC236}">
                <a16:creationId xmlns:a16="http://schemas.microsoft.com/office/drawing/2014/main" id="{CDC93659-2D78-33CF-4CA2-F4EEA2B3FFCE}"/>
              </a:ext>
            </a:extLst>
          </p:cNvPr>
          <p:cNvSpPr>
            <a:spLocks noGrp="1"/>
          </p:cNvSpPr>
          <p:nvPr>
            <p:ph type="body" sz="quarter" idx="12" hasCustomPrompt="1"/>
          </p:nvPr>
        </p:nvSpPr>
        <p:spPr>
          <a:xfrm>
            <a:off x="957263" y="1027113"/>
            <a:ext cx="6248400" cy="1016000"/>
          </a:xfrm>
        </p:spPr>
        <p:txBody>
          <a:bodyPr>
            <a:normAutofit/>
          </a:bodyPr>
          <a:lstStyle>
            <a:lvl1pPr marL="0" indent="0">
              <a:buNone/>
              <a:defRPr sz="6000">
                <a:latin typeface="Franklin Gothic Demi" panose="020B0703020102020204" pitchFamily="34" charset="0"/>
              </a:defRPr>
            </a:lvl1pPr>
          </a:lstStyle>
          <a:p>
            <a:pPr lvl="0"/>
            <a:r>
              <a:rPr lang="da-DK"/>
              <a:t>Den med stregen</a:t>
            </a:r>
          </a:p>
        </p:txBody>
      </p:sp>
      <p:pic>
        <p:nvPicPr>
          <p:cNvPr id="12" name="Billede 11">
            <a:extLst>
              <a:ext uri="{FF2B5EF4-FFF2-40B4-BE49-F238E27FC236}">
                <a16:creationId xmlns:a16="http://schemas.microsoft.com/office/drawing/2014/main" id="{C1A564EA-5BCB-7A48-CBC2-53E1A6B4E7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4545" y="5860728"/>
            <a:ext cx="2336146" cy="632469"/>
          </a:xfrm>
          <a:prstGeom prst="rect">
            <a:avLst/>
          </a:prstGeom>
        </p:spPr>
      </p:pic>
    </p:spTree>
    <p:extLst>
      <p:ext uri="{BB962C8B-B14F-4D97-AF65-F5344CB8AC3E}">
        <p14:creationId xmlns:p14="http://schemas.microsoft.com/office/powerpoint/2010/main" val="3912087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BAGSIDE mørk">
    <p:spTree>
      <p:nvGrpSpPr>
        <p:cNvPr id="1" name=""/>
        <p:cNvGrpSpPr/>
        <p:nvPr/>
      </p:nvGrpSpPr>
      <p:grpSpPr>
        <a:xfrm>
          <a:off x="0" y="0"/>
          <a:ext cx="0" cy="0"/>
          <a:chOff x="0" y="0"/>
          <a:chExt cx="0" cy="0"/>
        </a:xfrm>
      </p:grpSpPr>
      <p:pic>
        <p:nvPicPr>
          <p:cNvPr id="11" name="Billede 10" descr="Et billede, der indeholder cirkel, design&#10;&#10;Automatisk genereret beskrivelse">
            <a:extLst>
              <a:ext uri="{FF2B5EF4-FFF2-40B4-BE49-F238E27FC236}">
                <a16:creationId xmlns:a16="http://schemas.microsoft.com/office/drawing/2014/main" id="{1A6269FB-24CD-8CF6-3BA0-491ECBB172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44903" y="878327"/>
            <a:ext cx="1483291" cy="1200351"/>
          </a:xfrm>
          <a:prstGeom prst="rect">
            <a:avLst/>
          </a:prstGeom>
        </p:spPr>
      </p:pic>
      <p:sp>
        <p:nvSpPr>
          <p:cNvPr id="2" name="Rektangel 1">
            <a:extLst>
              <a:ext uri="{FF2B5EF4-FFF2-40B4-BE49-F238E27FC236}">
                <a16:creationId xmlns:a16="http://schemas.microsoft.com/office/drawing/2014/main" id="{5440ED2E-23E1-A753-1B6A-55430E3EC33A}"/>
              </a:ext>
            </a:extLst>
          </p:cNvPr>
          <p:cNvSpPr/>
          <p:nvPr userDrawn="1"/>
        </p:nvSpPr>
        <p:spPr>
          <a:xfrm>
            <a:off x="0" y="0"/>
            <a:ext cx="12192000" cy="6858000"/>
          </a:xfrm>
          <a:prstGeom prst="rect">
            <a:avLst/>
          </a:prstGeom>
          <a:solidFill>
            <a:srgbClr val="092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DK"/>
          </a:p>
        </p:txBody>
      </p:sp>
      <p:pic>
        <p:nvPicPr>
          <p:cNvPr id="3" name="Bildobjekt 2" descr="En bild som visar text&#10;&#10;Automatiskt genererad beskrivning">
            <a:extLst>
              <a:ext uri="{FF2B5EF4-FFF2-40B4-BE49-F238E27FC236}">
                <a16:creationId xmlns:a16="http://schemas.microsoft.com/office/drawing/2014/main" id="{CA319C90-A417-BDC3-3470-716EABF45249}"/>
              </a:ext>
            </a:extLst>
          </p:cNvPr>
          <p:cNvPicPr>
            <a:picLocks noChangeAspect="1"/>
          </p:cNvPicPr>
          <p:nvPr userDrawn="1"/>
        </p:nvPicPr>
        <p:blipFill>
          <a:blip r:embed="rId3"/>
          <a:stretch>
            <a:fillRect/>
          </a:stretch>
        </p:blipFill>
        <p:spPr>
          <a:xfrm>
            <a:off x="4901806" y="5814646"/>
            <a:ext cx="2388388" cy="629137"/>
          </a:xfrm>
          <a:prstGeom prst="rect">
            <a:avLst/>
          </a:prstGeom>
        </p:spPr>
      </p:pic>
      <p:pic>
        <p:nvPicPr>
          <p:cNvPr id="6" name="Bildobjekt 3">
            <a:extLst>
              <a:ext uri="{FF2B5EF4-FFF2-40B4-BE49-F238E27FC236}">
                <a16:creationId xmlns:a16="http://schemas.microsoft.com/office/drawing/2014/main" id="{676EE1D1-D5BC-4ED1-23CD-997E428A8D84}"/>
              </a:ext>
            </a:extLst>
          </p:cNvPr>
          <p:cNvPicPr>
            <a:picLocks noChangeAspect="1"/>
          </p:cNvPicPr>
          <p:nvPr userDrawn="1"/>
        </p:nvPicPr>
        <p:blipFill>
          <a:blip r:embed="rId4">
            <a:alphaModFix amt="5000"/>
          </a:blip>
          <a:stretch>
            <a:fillRect/>
          </a:stretch>
        </p:blipFill>
        <p:spPr>
          <a:xfrm>
            <a:off x="7368931" y="478444"/>
            <a:ext cx="6494585" cy="7236391"/>
          </a:xfrm>
          <a:prstGeom prst="rect">
            <a:avLst/>
          </a:prstGeom>
        </p:spPr>
      </p:pic>
      <p:sp>
        <p:nvSpPr>
          <p:cNvPr id="7" name="textruta 4">
            <a:extLst>
              <a:ext uri="{FF2B5EF4-FFF2-40B4-BE49-F238E27FC236}">
                <a16:creationId xmlns:a16="http://schemas.microsoft.com/office/drawing/2014/main" id="{7B630F7C-7344-CAE1-DF10-EA6E4C949A26}"/>
              </a:ext>
            </a:extLst>
          </p:cNvPr>
          <p:cNvSpPr txBox="1"/>
          <p:nvPr userDrawn="1"/>
        </p:nvSpPr>
        <p:spPr>
          <a:xfrm>
            <a:off x="2332463" y="2382413"/>
            <a:ext cx="7527073" cy="1631216"/>
          </a:xfrm>
          <a:prstGeom prst="rect">
            <a:avLst/>
          </a:prstGeom>
          <a:noFill/>
        </p:spPr>
        <p:txBody>
          <a:bodyPr wrap="square" rtlCol="0">
            <a:spAutoFit/>
          </a:bodyPr>
          <a:lstStyle/>
          <a:p>
            <a:pPr algn="ctr"/>
            <a:r>
              <a:rPr lang="sv-DK" sz="2000">
                <a:solidFill>
                  <a:schemeClr val="bg1"/>
                </a:solidFill>
                <a:latin typeface="Franklin Gothic Book" panose="020B0503020102020204" pitchFamily="34" charset="0"/>
              </a:rPr>
              <a:t>Nørrevoldgade 37</a:t>
            </a:r>
          </a:p>
          <a:p>
            <a:pPr algn="ctr"/>
            <a:r>
              <a:rPr lang="sv-DK" sz="2000">
                <a:solidFill>
                  <a:schemeClr val="bg1"/>
                </a:solidFill>
                <a:latin typeface="Franklin Gothic Book" panose="020B0503020102020204" pitchFamily="34" charset="0"/>
              </a:rPr>
              <a:t>5800 Nyborg</a:t>
            </a:r>
          </a:p>
          <a:p>
            <a:pPr algn="ctr"/>
            <a:endParaRPr lang="sv-DK" sz="2000">
              <a:solidFill>
                <a:schemeClr val="bg1"/>
              </a:solidFill>
              <a:latin typeface="Franklin Gothic Book" panose="020B0503020102020204" pitchFamily="34" charset="0"/>
            </a:endParaRPr>
          </a:p>
          <a:p>
            <a:pPr algn="ctr"/>
            <a:r>
              <a:rPr lang="sv-DK" sz="2000">
                <a:solidFill>
                  <a:schemeClr val="bg1"/>
                </a:solidFill>
                <a:latin typeface="Franklin Gothic Book" panose="020B0503020102020204" pitchFamily="34" charset="0"/>
              </a:rPr>
              <a:t>65 31 46 46</a:t>
            </a:r>
          </a:p>
          <a:p>
            <a:pPr algn="ctr"/>
            <a:r>
              <a:rPr lang="sv-SE" sz="2000">
                <a:solidFill>
                  <a:schemeClr val="bg1"/>
                </a:solidFill>
                <a:latin typeface="Franklin Gothic Book" panose="020B0503020102020204" pitchFamily="34" charset="0"/>
              </a:rPr>
              <a:t>s</a:t>
            </a:r>
            <a:r>
              <a:rPr lang="sv-DK" sz="2000">
                <a:solidFill>
                  <a:schemeClr val="bg1"/>
                </a:solidFill>
                <a:latin typeface="Franklin Gothic Book" panose="020B0503020102020204" pitchFamily="34" charset="0"/>
              </a:rPr>
              <a:t>koleidraet@skoleidraet.dk</a:t>
            </a:r>
          </a:p>
        </p:txBody>
      </p:sp>
    </p:spTree>
    <p:extLst>
      <p:ext uri="{BB962C8B-B14F-4D97-AF65-F5344CB8AC3E}">
        <p14:creationId xmlns:p14="http://schemas.microsoft.com/office/powerpoint/2010/main" val="203673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1DB504-9B1B-7C2E-238C-8639B17E4C00}"/>
              </a:ext>
            </a:extLst>
          </p:cNvPr>
          <p:cNvSpPr>
            <a:spLocks noGrp="1"/>
          </p:cNvSpPr>
          <p:nvPr>
            <p:ph type="title"/>
          </p:nvPr>
        </p:nvSpPr>
        <p:spPr/>
        <p:txBody>
          <a:bodyPr/>
          <a:lstStyle/>
          <a:p>
            <a:r>
              <a:rPr lang="da-DK"/>
              <a:t>Klik for at redigere titeltypografien i masteren</a:t>
            </a:r>
            <a:endParaRPr lang="en-US"/>
          </a:p>
        </p:txBody>
      </p:sp>
      <p:sp>
        <p:nvSpPr>
          <p:cNvPr id="3" name="Pladsholder til dato 2">
            <a:extLst>
              <a:ext uri="{FF2B5EF4-FFF2-40B4-BE49-F238E27FC236}">
                <a16:creationId xmlns:a16="http://schemas.microsoft.com/office/drawing/2014/main" id="{A00AAA0A-C6C8-17EA-C3C7-4DC693B58EDB}"/>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4" name="Pladsholder til sidefod 3">
            <a:extLst>
              <a:ext uri="{FF2B5EF4-FFF2-40B4-BE49-F238E27FC236}">
                <a16:creationId xmlns:a16="http://schemas.microsoft.com/office/drawing/2014/main" id="{0F5F1044-F4B4-7DF7-6E26-7906161763F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2239E3D-8D5A-52E3-9403-E489F8271E05}"/>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3288408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2B508C4-8333-C68F-8AA9-951B6CE14F61}"/>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3" name="Pladsholder til sidefod 2">
            <a:extLst>
              <a:ext uri="{FF2B5EF4-FFF2-40B4-BE49-F238E27FC236}">
                <a16:creationId xmlns:a16="http://schemas.microsoft.com/office/drawing/2014/main" id="{A547DE85-8164-4EDD-B896-D93241C8981E}"/>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7D928B4-5E6A-A653-D187-7F0195D49885}"/>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3085958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564EE-B52F-8DCA-3863-BA951D67B3EC}"/>
              </a:ext>
            </a:extLst>
          </p:cNvPr>
          <p:cNvSpPr>
            <a:spLocks noGrp="1"/>
          </p:cNvSpPr>
          <p:nvPr>
            <p:ph type="title"/>
          </p:nvPr>
        </p:nvSpPr>
        <p:spPr>
          <a:xfrm>
            <a:off x="839790" y="457200"/>
            <a:ext cx="3932236" cy="1600200"/>
          </a:xfrm>
        </p:spPr>
        <p:txBody>
          <a:bodyPr anchor="b"/>
          <a:lstStyle>
            <a:lvl1pPr>
              <a:defRPr sz="1246"/>
            </a:lvl1pPr>
          </a:lstStyle>
          <a:p>
            <a:r>
              <a:rPr lang="da-DK"/>
              <a:t>Klik for at redigere titeltypografien i masteren</a:t>
            </a:r>
            <a:endParaRPr lang="en-US"/>
          </a:p>
        </p:txBody>
      </p:sp>
      <p:sp>
        <p:nvSpPr>
          <p:cNvPr id="3" name="Pladsholder til indhold 2">
            <a:extLst>
              <a:ext uri="{FF2B5EF4-FFF2-40B4-BE49-F238E27FC236}">
                <a16:creationId xmlns:a16="http://schemas.microsoft.com/office/drawing/2014/main" id="{EA586F62-78A8-A161-C18A-3E5834378052}"/>
              </a:ext>
            </a:extLst>
          </p:cNvPr>
          <p:cNvSpPr>
            <a:spLocks noGrp="1"/>
          </p:cNvSpPr>
          <p:nvPr>
            <p:ph idx="1"/>
          </p:nvPr>
        </p:nvSpPr>
        <p:spPr>
          <a:xfrm>
            <a:off x="5183188" y="987426"/>
            <a:ext cx="6172201" cy="4873625"/>
          </a:xfrm>
        </p:spPr>
        <p:txBody>
          <a:bodyPr/>
          <a:lstStyle>
            <a:lvl1pPr>
              <a:defRPr sz="1246"/>
            </a:lvl1pPr>
            <a:lvl2pPr>
              <a:defRPr sz="1090"/>
            </a:lvl2pPr>
            <a:lvl3pPr>
              <a:defRPr sz="935"/>
            </a:lvl3pPr>
            <a:lvl4pPr>
              <a:defRPr sz="779"/>
            </a:lvl4pPr>
            <a:lvl5pPr>
              <a:defRPr sz="779"/>
            </a:lvl5pPr>
            <a:lvl6pPr>
              <a:defRPr sz="779"/>
            </a:lvl6pPr>
            <a:lvl7pPr>
              <a:defRPr sz="779"/>
            </a:lvl7pPr>
            <a:lvl8pPr>
              <a:defRPr sz="779"/>
            </a:lvl8pPr>
            <a:lvl9pPr>
              <a:defRPr sz="779"/>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tekst 3">
            <a:extLst>
              <a:ext uri="{FF2B5EF4-FFF2-40B4-BE49-F238E27FC236}">
                <a16:creationId xmlns:a16="http://schemas.microsoft.com/office/drawing/2014/main" id="{0C56DA6C-C604-2C42-18A8-F3B12A0B1956}"/>
              </a:ext>
            </a:extLst>
          </p:cNvPr>
          <p:cNvSpPr>
            <a:spLocks noGrp="1"/>
          </p:cNvSpPr>
          <p:nvPr>
            <p:ph type="body" sz="half" idx="2"/>
          </p:nvPr>
        </p:nvSpPr>
        <p:spPr>
          <a:xfrm>
            <a:off x="839790" y="2057400"/>
            <a:ext cx="3932236" cy="3811588"/>
          </a:xfrm>
        </p:spPr>
        <p:txBody>
          <a:bodyPr/>
          <a:lstStyle>
            <a:lvl1pPr marL="0" indent="0">
              <a:buNone/>
              <a:defRPr sz="623"/>
            </a:lvl1pPr>
            <a:lvl2pPr marL="178042" indent="0">
              <a:buNone/>
              <a:defRPr sz="546"/>
            </a:lvl2pPr>
            <a:lvl3pPr marL="356085" indent="0">
              <a:buNone/>
              <a:defRPr sz="467"/>
            </a:lvl3pPr>
            <a:lvl4pPr marL="534127" indent="0">
              <a:buNone/>
              <a:defRPr sz="390"/>
            </a:lvl4pPr>
            <a:lvl5pPr marL="712169" indent="0">
              <a:buNone/>
              <a:defRPr sz="390"/>
            </a:lvl5pPr>
            <a:lvl6pPr marL="890211" indent="0">
              <a:buNone/>
              <a:defRPr sz="390"/>
            </a:lvl6pPr>
            <a:lvl7pPr marL="1068254" indent="0">
              <a:buNone/>
              <a:defRPr sz="390"/>
            </a:lvl7pPr>
            <a:lvl8pPr marL="1246296" indent="0">
              <a:buNone/>
              <a:defRPr sz="390"/>
            </a:lvl8pPr>
            <a:lvl9pPr marL="1424338" indent="0">
              <a:buNone/>
              <a:defRPr sz="39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A53C05E-B7FE-A516-D4C2-6ADE13F8D677}"/>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6" name="Pladsholder til sidefod 5">
            <a:extLst>
              <a:ext uri="{FF2B5EF4-FFF2-40B4-BE49-F238E27FC236}">
                <a16:creationId xmlns:a16="http://schemas.microsoft.com/office/drawing/2014/main" id="{ED2B9BBD-C17F-36E5-BBC1-839482C0862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081CC04-C239-61F9-1365-55A3DC9C4CF4}"/>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2289642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9F164-BDB5-F781-491D-164DC5B77294}"/>
              </a:ext>
            </a:extLst>
          </p:cNvPr>
          <p:cNvSpPr>
            <a:spLocks noGrp="1"/>
          </p:cNvSpPr>
          <p:nvPr>
            <p:ph type="title"/>
          </p:nvPr>
        </p:nvSpPr>
        <p:spPr>
          <a:xfrm>
            <a:off x="839790" y="457200"/>
            <a:ext cx="3932236" cy="1600200"/>
          </a:xfrm>
        </p:spPr>
        <p:txBody>
          <a:bodyPr anchor="b"/>
          <a:lstStyle>
            <a:lvl1pPr>
              <a:defRPr sz="1246"/>
            </a:lvl1pPr>
          </a:lstStyle>
          <a:p>
            <a:r>
              <a:rPr lang="da-DK"/>
              <a:t>Klik for at redigere titeltypografien i masteren</a:t>
            </a:r>
            <a:endParaRPr lang="en-US"/>
          </a:p>
        </p:txBody>
      </p:sp>
      <p:sp>
        <p:nvSpPr>
          <p:cNvPr id="3" name="Pladsholder til billede 2">
            <a:extLst>
              <a:ext uri="{FF2B5EF4-FFF2-40B4-BE49-F238E27FC236}">
                <a16:creationId xmlns:a16="http://schemas.microsoft.com/office/drawing/2014/main" id="{01226177-C92A-1276-36F3-395F1F87B9BC}"/>
              </a:ext>
            </a:extLst>
          </p:cNvPr>
          <p:cNvSpPr>
            <a:spLocks noGrp="1"/>
          </p:cNvSpPr>
          <p:nvPr>
            <p:ph type="pic" idx="1"/>
          </p:nvPr>
        </p:nvSpPr>
        <p:spPr>
          <a:xfrm>
            <a:off x="5183188" y="987426"/>
            <a:ext cx="6172201" cy="4873625"/>
          </a:xfrm>
        </p:spPr>
        <p:txBody>
          <a:bodyPr/>
          <a:lstStyle>
            <a:lvl1pPr marL="0" indent="0">
              <a:buNone/>
              <a:defRPr sz="1246"/>
            </a:lvl1pPr>
            <a:lvl2pPr marL="178042" indent="0">
              <a:buNone/>
              <a:defRPr sz="1090"/>
            </a:lvl2pPr>
            <a:lvl3pPr marL="356085" indent="0">
              <a:buNone/>
              <a:defRPr sz="935"/>
            </a:lvl3pPr>
            <a:lvl4pPr marL="534127" indent="0">
              <a:buNone/>
              <a:defRPr sz="779"/>
            </a:lvl4pPr>
            <a:lvl5pPr marL="712169" indent="0">
              <a:buNone/>
              <a:defRPr sz="779"/>
            </a:lvl5pPr>
            <a:lvl6pPr marL="890211" indent="0">
              <a:buNone/>
              <a:defRPr sz="779"/>
            </a:lvl6pPr>
            <a:lvl7pPr marL="1068254" indent="0">
              <a:buNone/>
              <a:defRPr sz="779"/>
            </a:lvl7pPr>
            <a:lvl8pPr marL="1246296" indent="0">
              <a:buNone/>
              <a:defRPr sz="779"/>
            </a:lvl8pPr>
            <a:lvl9pPr marL="1424338" indent="0">
              <a:buNone/>
              <a:defRPr sz="779"/>
            </a:lvl9pPr>
          </a:lstStyle>
          <a:p>
            <a:r>
              <a:rPr lang="da-DK"/>
              <a:t>Klik på ikonet for at tilføje et billede</a:t>
            </a:r>
            <a:endParaRPr lang="en-US"/>
          </a:p>
        </p:txBody>
      </p:sp>
      <p:sp>
        <p:nvSpPr>
          <p:cNvPr id="4" name="Pladsholder til tekst 3">
            <a:extLst>
              <a:ext uri="{FF2B5EF4-FFF2-40B4-BE49-F238E27FC236}">
                <a16:creationId xmlns:a16="http://schemas.microsoft.com/office/drawing/2014/main" id="{49D8D1A5-FA15-BFAA-6C3F-BBE9506A6E36}"/>
              </a:ext>
            </a:extLst>
          </p:cNvPr>
          <p:cNvSpPr>
            <a:spLocks noGrp="1"/>
          </p:cNvSpPr>
          <p:nvPr>
            <p:ph type="body" sz="half" idx="2"/>
          </p:nvPr>
        </p:nvSpPr>
        <p:spPr>
          <a:xfrm>
            <a:off x="839790" y="2057400"/>
            <a:ext cx="3932236" cy="3811588"/>
          </a:xfrm>
        </p:spPr>
        <p:txBody>
          <a:bodyPr/>
          <a:lstStyle>
            <a:lvl1pPr marL="0" indent="0">
              <a:buNone/>
              <a:defRPr sz="623"/>
            </a:lvl1pPr>
            <a:lvl2pPr marL="178042" indent="0">
              <a:buNone/>
              <a:defRPr sz="546"/>
            </a:lvl2pPr>
            <a:lvl3pPr marL="356085" indent="0">
              <a:buNone/>
              <a:defRPr sz="467"/>
            </a:lvl3pPr>
            <a:lvl4pPr marL="534127" indent="0">
              <a:buNone/>
              <a:defRPr sz="390"/>
            </a:lvl4pPr>
            <a:lvl5pPr marL="712169" indent="0">
              <a:buNone/>
              <a:defRPr sz="390"/>
            </a:lvl5pPr>
            <a:lvl6pPr marL="890211" indent="0">
              <a:buNone/>
              <a:defRPr sz="390"/>
            </a:lvl6pPr>
            <a:lvl7pPr marL="1068254" indent="0">
              <a:buNone/>
              <a:defRPr sz="390"/>
            </a:lvl7pPr>
            <a:lvl8pPr marL="1246296" indent="0">
              <a:buNone/>
              <a:defRPr sz="390"/>
            </a:lvl8pPr>
            <a:lvl9pPr marL="1424338" indent="0">
              <a:buNone/>
              <a:defRPr sz="39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A658BEC-61BA-14D1-191D-935BA6CCAC62}"/>
              </a:ext>
            </a:extLst>
          </p:cNvPr>
          <p:cNvSpPr>
            <a:spLocks noGrp="1"/>
          </p:cNvSpPr>
          <p:nvPr>
            <p:ph type="dt" sz="half" idx="10"/>
          </p:nvPr>
        </p:nvSpPr>
        <p:spPr/>
        <p:txBody>
          <a:bodyPr/>
          <a:lstStyle/>
          <a:p>
            <a:fld id="{91D1E320-4184-42CC-AC15-A6A33C55C662}" type="datetimeFigureOut">
              <a:rPr lang="da-DK" smtClean="0"/>
              <a:t>19-12-2023</a:t>
            </a:fld>
            <a:endParaRPr lang="da-DK"/>
          </a:p>
        </p:txBody>
      </p:sp>
      <p:sp>
        <p:nvSpPr>
          <p:cNvPr id="6" name="Pladsholder til sidefod 5">
            <a:extLst>
              <a:ext uri="{FF2B5EF4-FFF2-40B4-BE49-F238E27FC236}">
                <a16:creationId xmlns:a16="http://schemas.microsoft.com/office/drawing/2014/main" id="{61121B4C-0ED6-C87D-653F-0597304A01A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2F2DC35-FBB6-E17F-6E2D-D4E7624C9320}"/>
              </a:ext>
            </a:extLst>
          </p:cNvPr>
          <p:cNvSpPr>
            <a:spLocks noGrp="1"/>
          </p:cNvSpPr>
          <p:nvPr>
            <p:ph type="sldNum" sz="quarter" idx="12"/>
          </p:nvPr>
        </p:nvSpPr>
        <p:spPr/>
        <p:txBody>
          <a:bodyPr/>
          <a:lstStyle/>
          <a:p>
            <a:fld id="{476E3982-FA3E-47DA-8FB8-159D167B0A6D}" type="slidenum">
              <a:rPr lang="da-DK" smtClean="0"/>
              <a:t>‹nr.›</a:t>
            </a:fld>
            <a:endParaRPr lang="da-DK"/>
          </a:p>
        </p:txBody>
      </p:sp>
    </p:spTree>
    <p:extLst>
      <p:ext uri="{BB962C8B-B14F-4D97-AF65-F5344CB8AC3E}">
        <p14:creationId xmlns:p14="http://schemas.microsoft.com/office/powerpoint/2010/main" val="335365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4.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5.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ECA6E05-4C99-490A-8632-59F0C8599BD3}"/>
              </a:ext>
            </a:extLst>
          </p:cNvPr>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a:p>
        </p:txBody>
      </p:sp>
      <p:sp>
        <p:nvSpPr>
          <p:cNvPr id="3" name="Pladsholder til tekst 2">
            <a:extLst>
              <a:ext uri="{FF2B5EF4-FFF2-40B4-BE49-F238E27FC236}">
                <a16:creationId xmlns:a16="http://schemas.microsoft.com/office/drawing/2014/main" id="{34E7C717-350C-0221-5EF1-E601B530F327}"/>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4" name="Pladsholder til dato 3">
            <a:extLst>
              <a:ext uri="{FF2B5EF4-FFF2-40B4-BE49-F238E27FC236}">
                <a16:creationId xmlns:a16="http://schemas.microsoft.com/office/drawing/2014/main" id="{124590ED-2823-23E5-88A1-98D8C997026E}"/>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467">
                <a:solidFill>
                  <a:schemeClr val="tx1">
                    <a:tint val="75000"/>
                  </a:schemeClr>
                </a:solidFill>
              </a:defRPr>
            </a:lvl1pPr>
          </a:lstStyle>
          <a:p>
            <a:fld id="{91D1E320-4184-42CC-AC15-A6A33C55C662}" type="datetimeFigureOut">
              <a:rPr lang="da-DK" smtClean="0"/>
              <a:t>19-12-2023</a:t>
            </a:fld>
            <a:endParaRPr lang="da-DK"/>
          </a:p>
        </p:txBody>
      </p:sp>
      <p:sp>
        <p:nvSpPr>
          <p:cNvPr id="5" name="Pladsholder til sidefod 4">
            <a:extLst>
              <a:ext uri="{FF2B5EF4-FFF2-40B4-BE49-F238E27FC236}">
                <a16:creationId xmlns:a16="http://schemas.microsoft.com/office/drawing/2014/main" id="{5288F3B8-1DC7-DEE5-0461-3AE97F3B2E32}"/>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467">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48AD713-BDAD-F6F4-775E-297D0E7C6B7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467">
                <a:solidFill>
                  <a:schemeClr val="tx1">
                    <a:tint val="75000"/>
                  </a:schemeClr>
                </a:solidFill>
              </a:defRPr>
            </a:lvl1pPr>
          </a:lstStyle>
          <a:p>
            <a:fld id="{476E3982-FA3E-47DA-8FB8-159D167B0A6D}" type="slidenum">
              <a:rPr lang="da-DK" smtClean="0"/>
              <a:t>‹nr.›</a:t>
            </a:fld>
            <a:endParaRPr lang="da-DK"/>
          </a:p>
        </p:txBody>
      </p:sp>
    </p:spTree>
    <p:extLst>
      <p:ext uri="{BB962C8B-B14F-4D97-AF65-F5344CB8AC3E}">
        <p14:creationId xmlns:p14="http://schemas.microsoft.com/office/powerpoint/2010/main" val="16709082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6" r:id="rId21"/>
  </p:sldLayoutIdLst>
  <p:txStyles>
    <p:titleStyle>
      <a:lvl1pPr algn="l" defTabSz="356085" rtl="0" eaLnBrk="1" latinLnBrk="0" hangingPunct="1">
        <a:lnSpc>
          <a:spcPct val="90000"/>
        </a:lnSpc>
        <a:spcBef>
          <a:spcPct val="0"/>
        </a:spcBef>
        <a:buNone/>
        <a:defRPr sz="1713"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89021" indent="-89021" algn="l" defTabSz="356085" rtl="0" eaLnBrk="1" latinLnBrk="0" hangingPunct="1">
        <a:lnSpc>
          <a:spcPct val="90000"/>
        </a:lnSpc>
        <a:spcBef>
          <a:spcPts val="390"/>
        </a:spcBef>
        <a:buFont typeface="Arial" panose="020B0604020202020204" pitchFamily="34" charset="0"/>
        <a:buChar char="•"/>
        <a:defRPr sz="1090" kern="1200">
          <a:solidFill>
            <a:schemeClr val="tx1"/>
          </a:solidFill>
          <a:latin typeface="+mn-lt"/>
          <a:ea typeface="+mn-ea"/>
          <a:cs typeface="+mn-cs"/>
        </a:defRPr>
      </a:lvl1pPr>
      <a:lvl2pPr marL="267064" indent="-89021" algn="l" defTabSz="356085" rtl="0" eaLnBrk="1" latinLnBrk="0" hangingPunct="1">
        <a:lnSpc>
          <a:spcPct val="90000"/>
        </a:lnSpc>
        <a:spcBef>
          <a:spcPts val="195"/>
        </a:spcBef>
        <a:buFont typeface="Arial" panose="020B0604020202020204" pitchFamily="34" charset="0"/>
        <a:buChar char="•"/>
        <a:defRPr sz="935" kern="1200">
          <a:solidFill>
            <a:schemeClr val="tx1"/>
          </a:solidFill>
          <a:latin typeface="+mn-lt"/>
          <a:ea typeface="+mn-ea"/>
          <a:cs typeface="+mn-cs"/>
        </a:defRPr>
      </a:lvl2pPr>
      <a:lvl3pPr marL="445106" indent="-89021" algn="l" defTabSz="356085" rtl="0" eaLnBrk="1" latinLnBrk="0" hangingPunct="1">
        <a:lnSpc>
          <a:spcPct val="90000"/>
        </a:lnSpc>
        <a:spcBef>
          <a:spcPts val="195"/>
        </a:spcBef>
        <a:buFont typeface="Arial" panose="020B0604020202020204" pitchFamily="34" charset="0"/>
        <a:buChar char="•"/>
        <a:defRPr sz="779" kern="1200">
          <a:solidFill>
            <a:schemeClr val="tx1"/>
          </a:solidFill>
          <a:latin typeface="+mn-lt"/>
          <a:ea typeface="+mn-ea"/>
          <a:cs typeface="+mn-cs"/>
        </a:defRPr>
      </a:lvl3pPr>
      <a:lvl4pPr marL="623148"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4pPr>
      <a:lvl5pPr marL="801190"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5pPr>
      <a:lvl6pPr marL="979233"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6pPr>
      <a:lvl7pPr marL="1157275"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7pPr>
      <a:lvl8pPr marL="1335317"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8pPr>
      <a:lvl9pPr marL="1513359" indent="-89021" algn="l" defTabSz="356085" rtl="0" eaLnBrk="1" latinLnBrk="0" hangingPunct="1">
        <a:lnSpc>
          <a:spcPct val="90000"/>
        </a:lnSpc>
        <a:spcBef>
          <a:spcPts val="195"/>
        </a:spcBef>
        <a:buFont typeface="Arial" panose="020B0604020202020204" pitchFamily="34" charset="0"/>
        <a:buChar char="•"/>
        <a:defRPr sz="701" kern="1200">
          <a:solidFill>
            <a:schemeClr val="tx1"/>
          </a:solidFill>
          <a:latin typeface="+mn-lt"/>
          <a:ea typeface="+mn-ea"/>
          <a:cs typeface="+mn-cs"/>
        </a:defRPr>
      </a:lvl9pPr>
    </p:bodyStyle>
    <p:otherStyle>
      <a:defPPr>
        <a:defRPr lang="en-US"/>
      </a:defPPr>
      <a:lvl1pPr marL="0" algn="l" defTabSz="356085" rtl="0" eaLnBrk="1" latinLnBrk="0" hangingPunct="1">
        <a:defRPr sz="701" kern="1200">
          <a:solidFill>
            <a:schemeClr val="tx1"/>
          </a:solidFill>
          <a:latin typeface="+mn-lt"/>
          <a:ea typeface="+mn-ea"/>
          <a:cs typeface="+mn-cs"/>
        </a:defRPr>
      </a:lvl1pPr>
      <a:lvl2pPr marL="178042" algn="l" defTabSz="356085" rtl="0" eaLnBrk="1" latinLnBrk="0" hangingPunct="1">
        <a:defRPr sz="701" kern="1200">
          <a:solidFill>
            <a:schemeClr val="tx1"/>
          </a:solidFill>
          <a:latin typeface="+mn-lt"/>
          <a:ea typeface="+mn-ea"/>
          <a:cs typeface="+mn-cs"/>
        </a:defRPr>
      </a:lvl2pPr>
      <a:lvl3pPr marL="356085" algn="l" defTabSz="356085" rtl="0" eaLnBrk="1" latinLnBrk="0" hangingPunct="1">
        <a:defRPr sz="701" kern="1200">
          <a:solidFill>
            <a:schemeClr val="tx1"/>
          </a:solidFill>
          <a:latin typeface="+mn-lt"/>
          <a:ea typeface="+mn-ea"/>
          <a:cs typeface="+mn-cs"/>
        </a:defRPr>
      </a:lvl3pPr>
      <a:lvl4pPr marL="534127" algn="l" defTabSz="356085" rtl="0" eaLnBrk="1" latinLnBrk="0" hangingPunct="1">
        <a:defRPr sz="701" kern="1200">
          <a:solidFill>
            <a:schemeClr val="tx1"/>
          </a:solidFill>
          <a:latin typeface="+mn-lt"/>
          <a:ea typeface="+mn-ea"/>
          <a:cs typeface="+mn-cs"/>
        </a:defRPr>
      </a:lvl4pPr>
      <a:lvl5pPr marL="712169" algn="l" defTabSz="356085" rtl="0" eaLnBrk="1" latinLnBrk="0" hangingPunct="1">
        <a:defRPr sz="701" kern="1200">
          <a:solidFill>
            <a:schemeClr val="tx1"/>
          </a:solidFill>
          <a:latin typeface="+mn-lt"/>
          <a:ea typeface="+mn-ea"/>
          <a:cs typeface="+mn-cs"/>
        </a:defRPr>
      </a:lvl5pPr>
      <a:lvl6pPr marL="890211" algn="l" defTabSz="356085" rtl="0" eaLnBrk="1" latinLnBrk="0" hangingPunct="1">
        <a:defRPr sz="701" kern="1200">
          <a:solidFill>
            <a:schemeClr val="tx1"/>
          </a:solidFill>
          <a:latin typeface="+mn-lt"/>
          <a:ea typeface="+mn-ea"/>
          <a:cs typeface="+mn-cs"/>
        </a:defRPr>
      </a:lvl6pPr>
      <a:lvl7pPr marL="1068254" algn="l" defTabSz="356085" rtl="0" eaLnBrk="1" latinLnBrk="0" hangingPunct="1">
        <a:defRPr sz="701" kern="1200">
          <a:solidFill>
            <a:schemeClr val="tx1"/>
          </a:solidFill>
          <a:latin typeface="+mn-lt"/>
          <a:ea typeface="+mn-ea"/>
          <a:cs typeface="+mn-cs"/>
        </a:defRPr>
      </a:lvl7pPr>
      <a:lvl8pPr marL="1246296" algn="l" defTabSz="356085" rtl="0" eaLnBrk="1" latinLnBrk="0" hangingPunct="1">
        <a:defRPr sz="701" kern="1200">
          <a:solidFill>
            <a:schemeClr val="tx1"/>
          </a:solidFill>
          <a:latin typeface="+mn-lt"/>
          <a:ea typeface="+mn-ea"/>
          <a:cs typeface="+mn-cs"/>
        </a:defRPr>
      </a:lvl8pPr>
      <a:lvl9pPr marL="1424338" algn="l" defTabSz="356085" rtl="0" eaLnBrk="1" latinLnBrk="0" hangingPunct="1">
        <a:defRPr sz="7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94D3A92-1BF4-976F-2D58-D85A90CA17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A3B2393-F849-E659-DC33-E39BC5A83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a:extLst>
              <a:ext uri="{FF2B5EF4-FFF2-40B4-BE49-F238E27FC236}">
                <a16:creationId xmlns:a16="http://schemas.microsoft.com/office/drawing/2014/main" id="{DCD1AFFB-782E-CD0A-D27E-E5BB3433ABA4}"/>
              </a:ext>
              <a:ext uri="{C183D7F6-B498-43B3-948B-1728B52AA6E4}">
                <adec:decorative xmlns:adec="http://schemas.microsoft.com/office/drawing/2017/decorative" val="1"/>
              </a:ext>
            </a:extLst>
          </p:cNvPr>
          <p:cNvPicPr>
            <a:picLocks noChangeAspect="1"/>
          </p:cNvPicPr>
          <p:nvPr userDrawn="1"/>
        </p:nvPicPr>
        <p:blipFill>
          <a:blip r:embed="rId18">
            <a:alphaModFix amt="15000"/>
            <a:extLst>
              <a:ext uri="{28A0092B-C50C-407E-A947-70E740481C1C}">
                <a14:useLocalDpi xmlns:a14="http://schemas.microsoft.com/office/drawing/2010/main" val="0"/>
              </a:ext>
            </a:extLst>
          </a:blip>
          <a:stretch>
            <a:fillRect/>
          </a:stretch>
        </p:blipFill>
        <p:spPr>
          <a:xfrm>
            <a:off x="6931850" y="1895075"/>
            <a:ext cx="5448100" cy="6070377"/>
          </a:xfrm>
          <a:prstGeom prst="rect">
            <a:avLst/>
          </a:prstGeom>
        </p:spPr>
      </p:pic>
      <p:pic>
        <p:nvPicPr>
          <p:cNvPr id="10" name="Billede 9">
            <a:extLst>
              <a:ext uri="{FF2B5EF4-FFF2-40B4-BE49-F238E27FC236}">
                <a16:creationId xmlns:a16="http://schemas.microsoft.com/office/drawing/2014/main" id="{608EEEBF-48F8-7946-EDE9-137E0A56AC9D}"/>
              </a:ext>
              <a:ext uri="{C183D7F6-B498-43B3-948B-1728B52AA6E4}">
                <adec:decorative xmlns:adec="http://schemas.microsoft.com/office/drawing/2017/decorative" val="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49942" y="6038850"/>
            <a:ext cx="2276172" cy="599577"/>
          </a:xfrm>
          <a:prstGeom prst="rect">
            <a:avLst/>
          </a:prstGeom>
        </p:spPr>
      </p:pic>
    </p:spTree>
    <p:extLst>
      <p:ext uri="{BB962C8B-B14F-4D97-AF65-F5344CB8AC3E}">
        <p14:creationId xmlns:p14="http://schemas.microsoft.com/office/powerpoint/2010/main" val="3262389047"/>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txStyles>
    <p:titleStyle>
      <a:lvl1pPr algn="l" defTabSz="914400" rtl="0" eaLnBrk="1" latinLnBrk="0" hangingPunct="1">
        <a:lnSpc>
          <a:spcPct val="90000"/>
        </a:lnSpc>
        <a:spcBef>
          <a:spcPct val="0"/>
        </a:spcBef>
        <a:buNone/>
        <a:defRPr sz="4400" kern="1200">
          <a:solidFill>
            <a:schemeClr val="tx1"/>
          </a:solidFill>
          <a:latin typeface="Franklin Gothic Demi" panose="020B07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94D3A92-1BF4-976F-2D58-D85A90CA17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A3B2393-F849-E659-DC33-E39BC5A83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a:extLst>
              <a:ext uri="{FF2B5EF4-FFF2-40B4-BE49-F238E27FC236}">
                <a16:creationId xmlns:a16="http://schemas.microsoft.com/office/drawing/2014/main" id="{DCD1AFFB-782E-CD0A-D27E-E5BB3433ABA4}"/>
              </a:ext>
              <a:ext uri="{C183D7F6-B498-43B3-948B-1728B52AA6E4}">
                <adec:decorative xmlns:adec="http://schemas.microsoft.com/office/drawing/2017/decorative" val="1"/>
              </a:ext>
            </a:extLst>
          </p:cNvPr>
          <p:cNvPicPr>
            <a:picLocks noChangeAspect="1"/>
          </p:cNvPicPr>
          <p:nvPr userDrawn="1"/>
        </p:nvPicPr>
        <p:blipFill>
          <a:blip r:embed="rId18">
            <a:alphaModFix amt="15000"/>
            <a:extLst>
              <a:ext uri="{28A0092B-C50C-407E-A947-70E740481C1C}">
                <a14:useLocalDpi xmlns:a14="http://schemas.microsoft.com/office/drawing/2010/main" val="0"/>
              </a:ext>
            </a:extLst>
          </a:blip>
          <a:stretch>
            <a:fillRect/>
          </a:stretch>
        </p:blipFill>
        <p:spPr>
          <a:xfrm>
            <a:off x="6931850" y="1895075"/>
            <a:ext cx="5448100" cy="6070377"/>
          </a:xfrm>
          <a:prstGeom prst="rect">
            <a:avLst/>
          </a:prstGeom>
        </p:spPr>
      </p:pic>
      <p:pic>
        <p:nvPicPr>
          <p:cNvPr id="10" name="Billede 9">
            <a:extLst>
              <a:ext uri="{FF2B5EF4-FFF2-40B4-BE49-F238E27FC236}">
                <a16:creationId xmlns:a16="http://schemas.microsoft.com/office/drawing/2014/main" id="{608EEEBF-48F8-7946-EDE9-137E0A56AC9D}"/>
              </a:ext>
              <a:ext uri="{C183D7F6-B498-43B3-948B-1728B52AA6E4}">
                <adec:decorative xmlns:adec="http://schemas.microsoft.com/office/drawing/2017/decorative" val="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49942" y="6038850"/>
            <a:ext cx="2276172" cy="599577"/>
          </a:xfrm>
          <a:prstGeom prst="rect">
            <a:avLst/>
          </a:prstGeom>
        </p:spPr>
      </p:pic>
    </p:spTree>
    <p:extLst>
      <p:ext uri="{BB962C8B-B14F-4D97-AF65-F5344CB8AC3E}">
        <p14:creationId xmlns:p14="http://schemas.microsoft.com/office/powerpoint/2010/main" val="130080940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defTabSz="914400" rtl="0" eaLnBrk="1" latinLnBrk="0" hangingPunct="1">
        <a:lnSpc>
          <a:spcPct val="90000"/>
        </a:lnSpc>
        <a:spcBef>
          <a:spcPct val="0"/>
        </a:spcBef>
        <a:buNone/>
        <a:defRPr sz="4400" kern="1200">
          <a:solidFill>
            <a:schemeClr val="tx1"/>
          </a:solidFill>
          <a:latin typeface="Franklin Gothic Demi" panose="020B07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38.png"/><Relationship Id="rId4" Type="http://schemas.openxmlformats.org/officeDocument/2006/relationships/image" Target="../media/image31.sv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21.xml"/><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5.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60079D23-C03D-64DC-4F39-83BAFDDD13CB}"/>
              </a:ext>
            </a:extLst>
          </p:cNvPr>
          <p:cNvSpPr txBox="1"/>
          <p:nvPr/>
        </p:nvSpPr>
        <p:spPr>
          <a:xfrm rot="21106968">
            <a:off x="921556" y="926680"/>
            <a:ext cx="30417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srgbClr val="42D987"/>
                </a:solidFill>
                <a:effectLst/>
                <a:uLnTx/>
                <a:uFillTx/>
                <a:latin typeface="Dreaming Outloud Pro" panose="03050502040302030504" pitchFamily="66" charset="0"/>
                <a:ea typeface="+mn-ea"/>
                <a:cs typeface="Dreaming Outloud Pro" panose="03050502040302030504" pitchFamily="66" charset="0"/>
              </a:rPr>
              <a:t>Idræt er sejt</a:t>
            </a:r>
          </a:p>
        </p:txBody>
      </p:sp>
      <p:sp>
        <p:nvSpPr>
          <p:cNvPr id="6" name="Tekstfelt 5">
            <a:extLst>
              <a:ext uri="{FF2B5EF4-FFF2-40B4-BE49-F238E27FC236}">
                <a16:creationId xmlns:a16="http://schemas.microsoft.com/office/drawing/2014/main" id="{02C72F74-278C-855F-F4CC-A6B00ABF97EF}"/>
              </a:ext>
            </a:extLst>
          </p:cNvPr>
          <p:cNvSpPr txBox="1"/>
          <p:nvPr/>
        </p:nvSpPr>
        <p:spPr>
          <a:xfrm>
            <a:off x="0" y="2103681"/>
            <a:ext cx="12192000" cy="769441"/>
          </a:xfrm>
          <a:prstGeom prst="rect">
            <a:avLst/>
          </a:prstGeom>
          <a:noFill/>
        </p:spPr>
        <p:txBody>
          <a:bodyPr wrap="square">
            <a:spAutoFit/>
          </a:bodyPr>
          <a:lstStyle/>
          <a:p>
            <a:pPr algn="ctr"/>
            <a:r>
              <a:rPr kumimoji="0" lang="da-DK" sz="4400" b="0" i="0" u="none" strike="noStrike" kern="1200" cap="none" spc="0" normalizeH="0" baseline="0" noProof="0" dirty="0">
                <a:ln>
                  <a:noFill/>
                </a:ln>
                <a:solidFill>
                  <a:srgbClr val="FFFFFF"/>
                </a:solidFill>
                <a:effectLst/>
                <a:uLnTx/>
                <a:uFillTx/>
                <a:latin typeface="Franklin Gothic Demi" panose="020B0703020102020204" pitchFamily="34" charset="0"/>
                <a:ea typeface="+mj-ea"/>
                <a:cs typeface="+mj-cs"/>
              </a:rPr>
              <a:t>INFO OM IDRÆTSFAGET</a:t>
            </a:r>
            <a:endParaRPr lang="da-DK" dirty="0"/>
          </a:p>
        </p:txBody>
      </p:sp>
      <p:sp>
        <p:nvSpPr>
          <p:cNvPr id="7" name="Tekstfelt 6">
            <a:extLst>
              <a:ext uri="{FF2B5EF4-FFF2-40B4-BE49-F238E27FC236}">
                <a16:creationId xmlns:a16="http://schemas.microsoft.com/office/drawing/2014/main" id="{2846C3D8-3DE6-C91F-A072-5995B580700F}"/>
              </a:ext>
            </a:extLst>
          </p:cNvPr>
          <p:cNvSpPr txBox="1"/>
          <p:nvPr/>
        </p:nvSpPr>
        <p:spPr>
          <a:xfrm>
            <a:off x="0" y="3009412"/>
            <a:ext cx="12192000" cy="769441"/>
          </a:xfrm>
          <a:prstGeom prst="rect">
            <a:avLst/>
          </a:prstGeom>
          <a:noFill/>
        </p:spPr>
        <p:txBody>
          <a:bodyPr wrap="square">
            <a:spAutoFit/>
          </a:bodyPr>
          <a:lstStyle/>
          <a:p>
            <a:pPr algn="ctr"/>
            <a:r>
              <a:rPr kumimoji="0" lang="da-DK" sz="4400" b="0" i="0" u="none" strike="noStrike" kern="1200" cap="none" spc="0" normalizeH="0" baseline="0" noProof="0" dirty="0">
                <a:ln>
                  <a:noFill/>
                </a:ln>
                <a:solidFill>
                  <a:srgbClr val="FFFFFF"/>
                </a:solidFill>
                <a:effectLst/>
                <a:uLnTx/>
                <a:uFillTx/>
                <a:latin typeface="Franklin Gothic Demi" panose="020B0703020102020204" pitchFamily="34" charset="0"/>
                <a:ea typeface="+mj-ea"/>
                <a:cs typeface="+mj-cs"/>
              </a:rPr>
              <a:t>TIL SKOLENS FORÆLDRE</a:t>
            </a:r>
            <a:endParaRPr lang="da-DK" dirty="0"/>
          </a:p>
        </p:txBody>
      </p:sp>
      <p:pic>
        <p:nvPicPr>
          <p:cNvPr id="8" name="Bildobjekt 60" descr="En bild som visar Grafik, design&#10;&#10;Automatiskt genererad beskrivning">
            <a:extLst>
              <a:ext uri="{FF2B5EF4-FFF2-40B4-BE49-F238E27FC236}">
                <a16:creationId xmlns:a16="http://schemas.microsoft.com/office/drawing/2014/main" id="{821E94CA-C86E-0B98-3F1B-E7C15C8C120B}"/>
              </a:ext>
            </a:extLst>
          </p:cNvPr>
          <p:cNvPicPr>
            <a:picLocks noChangeAspect="1"/>
          </p:cNvPicPr>
          <p:nvPr/>
        </p:nvPicPr>
        <p:blipFill>
          <a:blip r:embed="rId2"/>
          <a:stretch>
            <a:fillRect/>
          </a:stretch>
        </p:blipFill>
        <p:spPr>
          <a:xfrm rot="4679004" flipV="1">
            <a:off x="1362101" y="1606535"/>
            <a:ext cx="441932" cy="465193"/>
          </a:xfrm>
          <a:prstGeom prst="rect">
            <a:avLst/>
          </a:prstGeom>
        </p:spPr>
      </p:pic>
      <p:pic>
        <p:nvPicPr>
          <p:cNvPr id="9" name="Bildobjekt 52" descr="En bild som visar rita, konst, illustration&#10;&#10;Automatiskt genererad beskrivning">
            <a:extLst>
              <a:ext uri="{FF2B5EF4-FFF2-40B4-BE49-F238E27FC236}">
                <a16:creationId xmlns:a16="http://schemas.microsoft.com/office/drawing/2014/main" id="{237FC23F-C00C-C336-0ED8-CAC30BE4F918}"/>
              </a:ext>
            </a:extLst>
          </p:cNvPr>
          <p:cNvPicPr>
            <a:picLocks noChangeAspect="1"/>
          </p:cNvPicPr>
          <p:nvPr/>
        </p:nvPicPr>
        <p:blipFill>
          <a:blip r:embed="rId3"/>
          <a:stretch>
            <a:fillRect/>
          </a:stretch>
        </p:blipFill>
        <p:spPr>
          <a:xfrm>
            <a:off x="238487" y="5410991"/>
            <a:ext cx="1344580" cy="1226635"/>
          </a:xfrm>
          <a:prstGeom prst="rect">
            <a:avLst/>
          </a:prstGeom>
        </p:spPr>
      </p:pic>
    </p:spTree>
    <p:extLst>
      <p:ext uri="{BB962C8B-B14F-4D97-AF65-F5344CB8AC3E}">
        <p14:creationId xmlns:p14="http://schemas.microsoft.com/office/powerpoint/2010/main" val="523731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A7030E5-427F-0C6F-11BC-E8E10DF3ECCB}"/>
              </a:ext>
            </a:extLst>
          </p:cNvPr>
          <p:cNvSpPr>
            <a:spLocks noGrp="1"/>
          </p:cNvSpPr>
          <p:nvPr>
            <p:ph type="title"/>
          </p:nvPr>
        </p:nvSpPr>
        <p:spPr>
          <a:xfrm>
            <a:off x="838202" y="365127"/>
            <a:ext cx="9377514" cy="1050718"/>
          </a:xfrm>
        </p:spPr>
        <p:txBody>
          <a:bodyPr>
            <a:normAutofit/>
          </a:bodyPr>
          <a:lstStyle/>
          <a:p>
            <a:r>
              <a:rPr lang="da-DK" sz="4400">
                <a:solidFill>
                  <a:schemeClr val="accent3"/>
                </a:solidFill>
              </a:rPr>
              <a:t>Standpunktskarakter</a:t>
            </a:r>
          </a:p>
        </p:txBody>
      </p:sp>
      <p:pic>
        <p:nvPicPr>
          <p:cNvPr id="7" name="Grafik 6">
            <a:extLst>
              <a:ext uri="{FF2B5EF4-FFF2-40B4-BE49-F238E27FC236}">
                <a16:creationId xmlns:a16="http://schemas.microsoft.com/office/drawing/2014/main" id="{FD9CBA3A-2038-509F-E8EB-38BE6B89C0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45069" y="268900"/>
            <a:ext cx="1608496" cy="435471"/>
          </a:xfrm>
          <a:prstGeom prst="rect">
            <a:avLst/>
          </a:prstGeom>
        </p:spPr>
      </p:pic>
      <p:sp>
        <p:nvSpPr>
          <p:cNvPr id="2" name="Tekstfelt 1">
            <a:extLst>
              <a:ext uri="{FF2B5EF4-FFF2-40B4-BE49-F238E27FC236}">
                <a16:creationId xmlns:a16="http://schemas.microsoft.com/office/drawing/2014/main" id="{B04089E6-1B8C-AC42-7511-0A98461DF000}"/>
              </a:ext>
            </a:extLst>
          </p:cNvPr>
          <p:cNvSpPr txBox="1"/>
          <p:nvPr/>
        </p:nvSpPr>
        <p:spPr>
          <a:xfrm>
            <a:off x="838202" y="1691559"/>
            <a:ext cx="10642598" cy="4555093"/>
          </a:xfrm>
          <a:prstGeom prst="rect">
            <a:avLst/>
          </a:prstGeom>
          <a:noFill/>
        </p:spPr>
        <p:txBody>
          <a:bodyPr wrap="square" rtlCol="0">
            <a:spAutoFit/>
          </a:bodyPr>
          <a:lstStyle/>
          <a:p>
            <a:pPr algn="l" fontAlgn="base"/>
            <a:r>
              <a:rPr lang="da-DK" sz="1600" b="0" i="0">
                <a:solidFill>
                  <a:srgbClr val="4A4A4A"/>
                </a:solidFill>
                <a:effectLst/>
                <a:latin typeface="Lato" panose="020F0502020204030203" pitchFamily="34" charset="0"/>
              </a:rPr>
              <a:t>Elevens præstation og standpunkt skal bedømmes på grundlag af de faglige krav til de enkelte fag på det tidspunkt, karaktererne gives. Der gives standpunktskarakterer mindst to gange om året i 8., 9. og 10. klasse. Der kan ikke gives standpunktskarakterer på andre klassetrin.</a:t>
            </a:r>
          </a:p>
          <a:p>
            <a:pPr algn="l" fontAlgn="base"/>
            <a:endParaRPr lang="da-DK" sz="1600" b="1" i="0">
              <a:solidFill>
                <a:srgbClr val="4A4A4A"/>
              </a:solidFill>
              <a:effectLst/>
              <a:latin typeface="Lato" panose="020F0502020204030203" pitchFamily="34" charset="0"/>
            </a:endParaRPr>
          </a:p>
          <a:p>
            <a:pPr algn="l" fontAlgn="base"/>
            <a:r>
              <a:rPr lang="da-DK" sz="1600" b="1" i="0">
                <a:solidFill>
                  <a:schemeClr val="accent1"/>
                </a:solidFill>
                <a:effectLst/>
                <a:latin typeface="Lato" panose="020F0502020204030203" pitchFamily="34" charset="0"/>
              </a:rPr>
              <a:t>Kriterier for at give standpunktskarakterer</a:t>
            </a:r>
          </a:p>
          <a:p>
            <a:pPr algn="l" fontAlgn="base"/>
            <a:r>
              <a:rPr lang="da-DK" sz="1600" b="0" i="0">
                <a:solidFill>
                  <a:srgbClr val="4A4A4A"/>
                </a:solidFill>
                <a:effectLst/>
                <a:latin typeface="Lato" panose="020F0502020204030203" pitchFamily="34" charset="0"/>
              </a:rPr>
              <a:t>Standpunktskarakterer er udtryk for elevernes faglige niveau på det tidspunkt, karaktererne gives.</a:t>
            </a:r>
          </a:p>
          <a:p>
            <a:pPr algn="l" fontAlgn="base"/>
            <a:endParaRPr lang="da-DK" sz="1600" b="0" i="0">
              <a:solidFill>
                <a:srgbClr val="4A4A4A"/>
              </a:solidFill>
              <a:effectLst/>
              <a:latin typeface="Lato" panose="020F0502020204030203" pitchFamily="34" charset="0"/>
            </a:endParaRPr>
          </a:p>
          <a:p>
            <a:pPr algn="l" fontAlgn="base"/>
            <a:r>
              <a:rPr lang="da-DK" sz="1600" b="0" i="0">
                <a:solidFill>
                  <a:srgbClr val="4A4A4A"/>
                </a:solidFill>
                <a:effectLst/>
                <a:latin typeface="Lato" panose="020F0502020204030203" pitchFamily="34" charset="0"/>
              </a:rPr>
              <a:t>Standpunktet fastsættes i forhold til de faglige mål, som gælder for faget. Det betyder, at standpunktskarakterer gives ud fra lærerens vurdering af, i hvor høj grad eleven opfylder fagets kompetencemål inden for de bindende færdigheds- og vidensområder i faget.</a:t>
            </a:r>
          </a:p>
          <a:p>
            <a:pPr algn="l" fontAlgn="base"/>
            <a:endParaRPr lang="da-DK" sz="1600" b="0" i="0">
              <a:solidFill>
                <a:srgbClr val="4A4A4A"/>
              </a:solidFill>
              <a:effectLst/>
              <a:latin typeface="Lato" panose="020F0502020204030203" pitchFamily="34" charset="0"/>
            </a:endParaRPr>
          </a:p>
          <a:p>
            <a:pPr algn="l" fontAlgn="base"/>
            <a:r>
              <a:rPr lang="da-DK" sz="1600" b="0" i="0">
                <a:solidFill>
                  <a:srgbClr val="4A4A4A"/>
                </a:solidFill>
                <a:effectLst/>
                <a:latin typeface="Lato" panose="020F0502020204030203" pitchFamily="34" charset="0"/>
              </a:rPr>
              <a:t>Elevens arbejdsindsats eller opførsel i klassefællesskabet indgår som udgangspunkt ikke i grundlaget for karaktergivningen. Hvis faget har mål, der omfatter disse evner, indgår de i karaktergivningen.</a:t>
            </a:r>
          </a:p>
          <a:p>
            <a:pPr algn="l" fontAlgn="base"/>
            <a:endParaRPr lang="da-DK" sz="1600" b="1" i="0">
              <a:solidFill>
                <a:srgbClr val="4A4A4A"/>
              </a:solidFill>
              <a:effectLst/>
              <a:latin typeface="Lato" panose="020F0502020204030203" pitchFamily="34" charset="0"/>
            </a:endParaRPr>
          </a:p>
          <a:p>
            <a:pPr algn="l" fontAlgn="base"/>
            <a:r>
              <a:rPr lang="da-DK" sz="1600" b="1" i="0">
                <a:solidFill>
                  <a:schemeClr val="accent1"/>
                </a:solidFill>
                <a:effectLst/>
                <a:latin typeface="Lato" panose="020F0502020204030203" pitchFamily="34" charset="0"/>
              </a:rPr>
              <a:t>Udtalelse i idræt i 10. klasse</a:t>
            </a:r>
          </a:p>
          <a:p>
            <a:pPr algn="l" fontAlgn="base"/>
            <a:r>
              <a:rPr lang="da-DK" sz="1600" b="0" i="0">
                <a:solidFill>
                  <a:srgbClr val="4A4A4A"/>
                </a:solidFill>
                <a:effectLst/>
                <a:latin typeface="Lato" panose="020F0502020204030203" pitchFamily="34" charset="0"/>
              </a:rPr>
              <a:t>Elever i 10. klasse skal have en udtalelse i idræt to gange om året. Den sidste udtalelse skal vedlægges elevens prøvebevis.</a:t>
            </a:r>
          </a:p>
          <a:p>
            <a:pPr algn="l" fontAlgn="base"/>
            <a:endParaRPr lang="da-DK" b="0" i="0">
              <a:solidFill>
                <a:srgbClr val="4A4A4A"/>
              </a:solidFill>
              <a:effectLst/>
              <a:latin typeface="Lato" panose="020F0502020204030203" pitchFamily="34" charset="0"/>
            </a:endParaRPr>
          </a:p>
        </p:txBody>
      </p:sp>
      <p:pic>
        <p:nvPicPr>
          <p:cNvPr id="3" name="Bildobjekt 46" descr="En bild som visar skärmbild, Färggrann, design&#10;&#10;Automatiskt genererad beskrivning">
            <a:extLst>
              <a:ext uri="{FF2B5EF4-FFF2-40B4-BE49-F238E27FC236}">
                <a16:creationId xmlns:a16="http://schemas.microsoft.com/office/drawing/2014/main" id="{1606B129-7466-4A4A-1382-884A64E793F8}"/>
              </a:ext>
            </a:extLst>
          </p:cNvPr>
          <p:cNvPicPr>
            <a:picLocks noChangeAspect="1"/>
          </p:cNvPicPr>
          <p:nvPr/>
        </p:nvPicPr>
        <p:blipFill>
          <a:blip r:embed="rId4"/>
          <a:stretch>
            <a:fillRect/>
          </a:stretch>
        </p:blipFill>
        <p:spPr>
          <a:xfrm rot="17465942">
            <a:off x="8088993" y="619122"/>
            <a:ext cx="954803" cy="739972"/>
          </a:xfrm>
          <a:prstGeom prst="rect">
            <a:avLst/>
          </a:prstGeom>
        </p:spPr>
      </p:pic>
      <p:pic>
        <p:nvPicPr>
          <p:cNvPr id="4" name="Bildobjekt 58" descr="En bild som visar linje, Teckensnitt, Grafik, triangel&#10;&#10;Automatiskt genererad beskrivning">
            <a:extLst>
              <a:ext uri="{FF2B5EF4-FFF2-40B4-BE49-F238E27FC236}">
                <a16:creationId xmlns:a16="http://schemas.microsoft.com/office/drawing/2014/main" id="{B43760E6-BDD8-0AF0-FAF5-0F15FFF71023}"/>
              </a:ext>
            </a:extLst>
          </p:cNvPr>
          <p:cNvPicPr>
            <a:picLocks noChangeAspect="1"/>
          </p:cNvPicPr>
          <p:nvPr/>
        </p:nvPicPr>
        <p:blipFill>
          <a:blip r:embed="rId5"/>
          <a:stretch>
            <a:fillRect/>
          </a:stretch>
        </p:blipFill>
        <p:spPr>
          <a:xfrm>
            <a:off x="8947896" y="704371"/>
            <a:ext cx="840299" cy="863321"/>
          </a:xfrm>
          <a:prstGeom prst="rect">
            <a:avLst/>
          </a:prstGeom>
        </p:spPr>
      </p:pic>
      <p:pic>
        <p:nvPicPr>
          <p:cNvPr id="5" name="Bildobjekt 44" descr="En bild som visar Grafik&#10;&#10;Automatiskt genererad beskrivning">
            <a:extLst>
              <a:ext uri="{FF2B5EF4-FFF2-40B4-BE49-F238E27FC236}">
                <a16:creationId xmlns:a16="http://schemas.microsoft.com/office/drawing/2014/main" id="{5A25403E-D804-D668-265E-D0570BCD73A4}"/>
              </a:ext>
            </a:extLst>
          </p:cNvPr>
          <p:cNvPicPr>
            <a:picLocks noChangeAspect="1"/>
          </p:cNvPicPr>
          <p:nvPr/>
        </p:nvPicPr>
        <p:blipFill>
          <a:blip r:embed="rId6"/>
          <a:stretch>
            <a:fillRect/>
          </a:stretch>
        </p:blipFill>
        <p:spPr>
          <a:xfrm rot="19119590">
            <a:off x="8867110" y="1338275"/>
            <a:ext cx="161571" cy="141867"/>
          </a:xfrm>
          <a:prstGeom prst="rect">
            <a:avLst/>
          </a:prstGeom>
        </p:spPr>
      </p:pic>
    </p:spTree>
    <p:extLst>
      <p:ext uri="{BB962C8B-B14F-4D97-AF65-F5344CB8AC3E}">
        <p14:creationId xmlns:p14="http://schemas.microsoft.com/office/powerpoint/2010/main" val="151984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Bildobjekt 74">
            <a:extLst>
              <a:ext uri="{FF2B5EF4-FFF2-40B4-BE49-F238E27FC236}">
                <a16:creationId xmlns:a16="http://schemas.microsoft.com/office/drawing/2014/main" id="{A7654E2D-0A44-9589-CC9F-B9AE9B56AC2A}"/>
              </a:ext>
            </a:extLst>
          </p:cNvPr>
          <p:cNvPicPr>
            <a:picLocks noChangeAspect="1"/>
          </p:cNvPicPr>
          <p:nvPr/>
        </p:nvPicPr>
        <p:blipFill>
          <a:blip r:embed="rId3"/>
          <a:stretch>
            <a:fillRect/>
          </a:stretch>
        </p:blipFill>
        <p:spPr>
          <a:xfrm flipV="1">
            <a:off x="7832435" y="2159262"/>
            <a:ext cx="1801092" cy="222986"/>
          </a:xfrm>
          <a:prstGeom prst="rect">
            <a:avLst/>
          </a:prstGeom>
        </p:spPr>
      </p:pic>
      <p:pic>
        <p:nvPicPr>
          <p:cNvPr id="42" name="Bildobjekt 74">
            <a:extLst>
              <a:ext uri="{FF2B5EF4-FFF2-40B4-BE49-F238E27FC236}">
                <a16:creationId xmlns:a16="http://schemas.microsoft.com/office/drawing/2014/main" id="{E1C7B4F8-2C14-5B1B-1C15-7F0A05D407CC}"/>
              </a:ext>
            </a:extLst>
          </p:cNvPr>
          <p:cNvPicPr>
            <a:picLocks noChangeAspect="1"/>
          </p:cNvPicPr>
          <p:nvPr/>
        </p:nvPicPr>
        <p:blipFill>
          <a:blip r:embed="rId3"/>
          <a:stretch>
            <a:fillRect/>
          </a:stretch>
        </p:blipFill>
        <p:spPr>
          <a:xfrm>
            <a:off x="4913745" y="2200962"/>
            <a:ext cx="1431637" cy="222987"/>
          </a:xfrm>
          <a:prstGeom prst="rect">
            <a:avLst/>
          </a:prstGeom>
        </p:spPr>
      </p:pic>
      <p:sp>
        <p:nvSpPr>
          <p:cNvPr id="36" name="Kombinationstegning: figur 35">
            <a:extLst>
              <a:ext uri="{FF2B5EF4-FFF2-40B4-BE49-F238E27FC236}">
                <a16:creationId xmlns:a16="http://schemas.microsoft.com/office/drawing/2014/main" id="{2238D540-468B-3E37-28AA-322D442224D0}"/>
              </a:ext>
            </a:extLst>
          </p:cNvPr>
          <p:cNvSpPr/>
          <p:nvPr/>
        </p:nvSpPr>
        <p:spPr>
          <a:xfrm>
            <a:off x="8241268" y="4229485"/>
            <a:ext cx="121147" cy="2208260"/>
          </a:xfrm>
          <a:custGeom>
            <a:avLst/>
            <a:gdLst>
              <a:gd name="connsiteX0" fmla="*/ 27885 w 121147"/>
              <a:gd name="connsiteY0" fmla="*/ 0 h 2208260"/>
              <a:gd name="connsiteX1" fmla="*/ 12546 w 121147"/>
              <a:gd name="connsiteY1" fmla="*/ 379915 h 2208260"/>
              <a:gd name="connsiteX2" fmla="*/ 7433 w 121147"/>
              <a:gd name="connsiteY2" fmla="*/ 617363 h 2208260"/>
              <a:gd name="connsiteX3" fmla="*/ 119921 w 121147"/>
              <a:gd name="connsiteY3" fmla="*/ 795448 h 2208260"/>
              <a:gd name="connsiteX4" fmla="*/ 63677 w 121147"/>
              <a:gd name="connsiteY4" fmla="*/ 1080385 h 2208260"/>
              <a:gd name="connsiteX5" fmla="*/ 7433 w 121147"/>
              <a:gd name="connsiteY5" fmla="*/ 1484045 h 2208260"/>
              <a:gd name="connsiteX6" fmla="*/ 73903 w 121147"/>
              <a:gd name="connsiteY6" fmla="*/ 1804599 h 2208260"/>
              <a:gd name="connsiteX7" fmla="*/ 58563 w 121147"/>
              <a:gd name="connsiteY7" fmla="*/ 2018301 h 2208260"/>
              <a:gd name="connsiteX8" fmla="*/ 53451 w 121147"/>
              <a:gd name="connsiteY8" fmla="*/ 2208260 h 22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47" h="2208260" extrusionOk="0">
                <a:moveTo>
                  <a:pt x="27885" y="0"/>
                </a:moveTo>
                <a:cubicBezTo>
                  <a:pt x="17029" y="135493"/>
                  <a:pt x="5510" y="280941"/>
                  <a:pt x="12546" y="379915"/>
                </a:cubicBezTo>
                <a:cubicBezTo>
                  <a:pt x="26883" y="486544"/>
                  <a:pt x="-23334" y="548516"/>
                  <a:pt x="7433" y="617363"/>
                </a:cubicBezTo>
                <a:cubicBezTo>
                  <a:pt x="18864" y="692933"/>
                  <a:pt x="107817" y="733368"/>
                  <a:pt x="119921" y="795448"/>
                </a:cubicBezTo>
                <a:cubicBezTo>
                  <a:pt x="102080" y="857728"/>
                  <a:pt x="101169" y="974575"/>
                  <a:pt x="63677" y="1080385"/>
                </a:cubicBezTo>
                <a:cubicBezTo>
                  <a:pt x="74784" y="1198693"/>
                  <a:pt x="13221" y="1347925"/>
                  <a:pt x="7433" y="1484045"/>
                </a:cubicBezTo>
                <a:cubicBezTo>
                  <a:pt x="1396" y="1603563"/>
                  <a:pt x="63239" y="1717572"/>
                  <a:pt x="73903" y="1804599"/>
                </a:cubicBezTo>
                <a:cubicBezTo>
                  <a:pt x="81363" y="1883519"/>
                  <a:pt x="59658" y="1954241"/>
                  <a:pt x="58563" y="2018301"/>
                </a:cubicBezTo>
                <a:cubicBezTo>
                  <a:pt x="56537" y="2086352"/>
                  <a:pt x="71985" y="2151169"/>
                  <a:pt x="53451" y="2208260"/>
                </a:cubicBezTo>
              </a:path>
            </a:pathLst>
          </a:custGeom>
          <a:noFill/>
          <a:ln>
            <a:extLst>
              <a:ext uri="{C807C97D-BFC1-408E-A445-0C87EB9F89A2}">
                <ask:lineSketchStyleProps xmlns:ask="http://schemas.microsoft.com/office/drawing/2018/sketchyshapes" sd="1219033472">
                  <a:custGeom>
                    <a:avLst/>
                    <a:gdLst>
                      <a:gd name="connsiteX0" fmla="*/ 50373 w 218842"/>
                      <a:gd name="connsiteY0" fmla="*/ 0 h 1717963"/>
                      <a:gd name="connsiteX1" fmla="*/ 22664 w 218842"/>
                      <a:gd name="connsiteY1" fmla="*/ 295563 h 1717963"/>
                      <a:gd name="connsiteX2" fmla="*/ 13428 w 218842"/>
                      <a:gd name="connsiteY2" fmla="*/ 480291 h 1717963"/>
                      <a:gd name="connsiteX3" fmla="*/ 216628 w 218842"/>
                      <a:gd name="connsiteY3" fmla="*/ 618836 h 1717963"/>
                      <a:gd name="connsiteX4" fmla="*/ 115028 w 218842"/>
                      <a:gd name="connsiteY4" fmla="*/ 840509 h 1717963"/>
                      <a:gd name="connsiteX5" fmla="*/ 13428 w 218842"/>
                      <a:gd name="connsiteY5" fmla="*/ 1154545 h 1717963"/>
                      <a:gd name="connsiteX6" fmla="*/ 133501 w 218842"/>
                      <a:gd name="connsiteY6" fmla="*/ 1403927 h 1717963"/>
                      <a:gd name="connsiteX7" fmla="*/ 105791 w 218842"/>
                      <a:gd name="connsiteY7" fmla="*/ 1570181 h 1717963"/>
                      <a:gd name="connsiteX8" fmla="*/ 96555 w 218842"/>
                      <a:gd name="connsiteY8" fmla="*/ 1717963 h 171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42" h="1717963">
                        <a:moveTo>
                          <a:pt x="50373" y="0"/>
                        </a:moveTo>
                        <a:cubicBezTo>
                          <a:pt x="39597" y="107757"/>
                          <a:pt x="28821" y="215515"/>
                          <a:pt x="22664" y="295563"/>
                        </a:cubicBezTo>
                        <a:cubicBezTo>
                          <a:pt x="16507" y="375611"/>
                          <a:pt x="-18899" y="426412"/>
                          <a:pt x="13428" y="480291"/>
                        </a:cubicBezTo>
                        <a:cubicBezTo>
                          <a:pt x="45755" y="534170"/>
                          <a:pt x="199695" y="558800"/>
                          <a:pt x="216628" y="618836"/>
                        </a:cubicBezTo>
                        <a:cubicBezTo>
                          <a:pt x="233561" y="678872"/>
                          <a:pt x="148895" y="751224"/>
                          <a:pt x="115028" y="840509"/>
                        </a:cubicBezTo>
                        <a:cubicBezTo>
                          <a:pt x="81161" y="929794"/>
                          <a:pt x="10349" y="1060642"/>
                          <a:pt x="13428" y="1154545"/>
                        </a:cubicBezTo>
                        <a:cubicBezTo>
                          <a:pt x="16507" y="1248448"/>
                          <a:pt x="118107" y="1334654"/>
                          <a:pt x="133501" y="1403927"/>
                        </a:cubicBezTo>
                        <a:cubicBezTo>
                          <a:pt x="148895" y="1473200"/>
                          <a:pt x="111949" y="1517842"/>
                          <a:pt x="105791" y="1570181"/>
                        </a:cubicBezTo>
                        <a:cubicBezTo>
                          <a:pt x="99633" y="1622520"/>
                          <a:pt x="98094" y="1670241"/>
                          <a:pt x="96555" y="171796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Kombinationstegning: figur 34">
            <a:extLst>
              <a:ext uri="{FF2B5EF4-FFF2-40B4-BE49-F238E27FC236}">
                <a16:creationId xmlns:a16="http://schemas.microsoft.com/office/drawing/2014/main" id="{2C21F8FA-6CF8-9FF1-E0E8-25EC2510FEB8}"/>
              </a:ext>
            </a:extLst>
          </p:cNvPr>
          <p:cNvSpPr/>
          <p:nvPr/>
        </p:nvSpPr>
        <p:spPr>
          <a:xfrm>
            <a:off x="3487154" y="4257964"/>
            <a:ext cx="121147" cy="1560945"/>
          </a:xfrm>
          <a:custGeom>
            <a:avLst/>
            <a:gdLst>
              <a:gd name="connsiteX0" fmla="*/ 27885 w 121147"/>
              <a:gd name="connsiteY0" fmla="*/ 0 h 1560945"/>
              <a:gd name="connsiteX1" fmla="*/ 12546 w 121147"/>
              <a:gd name="connsiteY1" fmla="*/ 268549 h 1560945"/>
              <a:gd name="connsiteX2" fmla="*/ 7433 w 121147"/>
              <a:gd name="connsiteY2" fmla="*/ 436393 h 1560945"/>
              <a:gd name="connsiteX3" fmla="*/ 119921 w 121147"/>
              <a:gd name="connsiteY3" fmla="*/ 562275 h 1560945"/>
              <a:gd name="connsiteX4" fmla="*/ 63677 w 121147"/>
              <a:gd name="connsiteY4" fmla="*/ 763688 h 1560945"/>
              <a:gd name="connsiteX5" fmla="*/ 7433 w 121147"/>
              <a:gd name="connsiteY5" fmla="*/ 1049022 h 1560945"/>
              <a:gd name="connsiteX6" fmla="*/ 73903 w 121147"/>
              <a:gd name="connsiteY6" fmla="*/ 1275611 h 1560945"/>
              <a:gd name="connsiteX7" fmla="*/ 58563 w 121147"/>
              <a:gd name="connsiteY7" fmla="*/ 1426669 h 1560945"/>
              <a:gd name="connsiteX8" fmla="*/ 53451 w 121147"/>
              <a:gd name="connsiteY8" fmla="*/ 1560945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47" h="1560945" extrusionOk="0">
                <a:moveTo>
                  <a:pt x="27885" y="0"/>
                </a:moveTo>
                <a:cubicBezTo>
                  <a:pt x="3960" y="86830"/>
                  <a:pt x="7015" y="199172"/>
                  <a:pt x="12546" y="268549"/>
                </a:cubicBezTo>
                <a:cubicBezTo>
                  <a:pt x="19477" y="343457"/>
                  <a:pt x="-22615" y="387824"/>
                  <a:pt x="7433" y="436393"/>
                </a:cubicBezTo>
                <a:cubicBezTo>
                  <a:pt x="20614" y="489953"/>
                  <a:pt x="108894" y="516863"/>
                  <a:pt x="119921" y="562275"/>
                </a:cubicBezTo>
                <a:cubicBezTo>
                  <a:pt x="124543" y="614224"/>
                  <a:pt x="94742" y="688448"/>
                  <a:pt x="63677" y="763688"/>
                </a:cubicBezTo>
                <a:cubicBezTo>
                  <a:pt x="65260" y="847224"/>
                  <a:pt x="7810" y="959418"/>
                  <a:pt x="7433" y="1049022"/>
                </a:cubicBezTo>
                <a:cubicBezTo>
                  <a:pt x="-6785" y="1131904"/>
                  <a:pt x="60014" y="1217722"/>
                  <a:pt x="73903" y="1275611"/>
                </a:cubicBezTo>
                <a:cubicBezTo>
                  <a:pt x="81171" y="1326589"/>
                  <a:pt x="60097" y="1381720"/>
                  <a:pt x="58563" y="1426669"/>
                </a:cubicBezTo>
                <a:cubicBezTo>
                  <a:pt x="60497" y="1477216"/>
                  <a:pt x="59565" y="1518849"/>
                  <a:pt x="53451" y="1560945"/>
                </a:cubicBezTo>
              </a:path>
            </a:pathLst>
          </a:custGeom>
          <a:noFill/>
          <a:ln>
            <a:extLst>
              <a:ext uri="{C807C97D-BFC1-408E-A445-0C87EB9F89A2}">
                <ask:lineSketchStyleProps xmlns:ask="http://schemas.microsoft.com/office/drawing/2018/sketchyshapes" sd="1219033472">
                  <a:custGeom>
                    <a:avLst/>
                    <a:gdLst>
                      <a:gd name="connsiteX0" fmla="*/ 50373 w 218842"/>
                      <a:gd name="connsiteY0" fmla="*/ 0 h 1717963"/>
                      <a:gd name="connsiteX1" fmla="*/ 22664 w 218842"/>
                      <a:gd name="connsiteY1" fmla="*/ 295563 h 1717963"/>
                      <a:gd name="connsiteX2" fmla="*/ 13428 w 218842"/>
                      <a:gd name="connsiteY2" fmla="*/ 480291 h 1717963"/>
                      <a:gd name="connsiteX3" fmla="*/ 216628 w 218842"/>
                      <a:gd name="connsiteY3" fmla="*/ 618836 h 1717963"/>
                      <a:gd name="connsiteX4" fmla="*/ 115028 w 218842"/>
                      <a:gd name="connsiteY4" fmla="*/ 840509 h 1717963"/>
                      <a:gd name="connsiteX5" fmla="*/ 13428 w 218842"/>
                      <a:gd name="connsiteY5" fmla="*/ 1154545 h 1717963"/>
                      <a:gd name="connsiteX6" fmla="*/ 133501 w 218842"/>
                      <a:gd name="connsiteY6" fmla="*/ 1403927 h 1717963"/>
                      <a:gd name="connsiteX7" fmla="*/ 105791 w 218842"/>
                      <a:gd name="connsiteY7" fmla="*/ 1570181 h 1717963"/>
                      <a:gd name="connsiteX8" fmla="*/ 96555 w 218842"/>
                      <a:gd name="connsiteY8" fmla="*/ 1717963 h 171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842" h="1717963">
                        <a:moveTo>
                          <a:pt x="50373" y="0"/>
                        </a:moveTo>
                        <a:cubicBezTo>
                          <a:pt x="39597" y="107757"/>
                          <a:pt x="28821" y="215515"/>
                          <a:pt x="22664" y="295563"/>
                        </a:cubicBezTo>
                        <a:cubicBezTo>
                          <a:pt x="16507" y="375611"/>
                          <a:pt x="-18899" y="426412"/>
                          <a:pt x="13428" y="480291"/>
                        </a:cubicBezTo>
                        <a:cubicBezTo>
                          <a:pt x="45755" y="534170"/>
                          <a:pt x="199695" y="558800"/>
                          <a:pt x="216628" y="618836"/>
                        </a:cubicBezTo>
                        <a:cubicBezTo>
                          <a:pt x="233561" y="678872"/>
                          <a:pt x="148895" y="751224"/>
                          <a:pt x="115028" y="840509"/>
                        </a:cubicBezTo>
                        <a:cubicBezTo>
                          <a:pt x="81161" y="929794"/>
                          <a:pt x="10349" y="1060642"/>
                          <a:pt x="13428" y="1154545"/>
                        </a:cubicBezTo>
                        <a:cubicBezTo>
                          <a:pt x="16507" y="1248448"/>
                          <a:pt x="118107" y="1334654"/>
                          <a:pt x="133501" y="1403927"/>
                        </a:cubicBezTo>
                        <a:cubicBezTo>
                          <a:pt x="148895" y="1473200"/>
                          <a:pt x="111949" y="1517842"/>
                          <a:pt x="105791" y="1570181"/>
                        </a:cubicBezTo>
                        <a:cubicBezTo>
                          <a:pt x="99633" y="1622520"/>
                          <a:pt x="98094" y="1670241"/>
                          <a:pt x="96555" y="1717963"/>
                        </a:cubicBezTo>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6A7030E5-427F-0C6F-11BC-E8E10DF3ECCB}"/>
              </a:ext>
            </a:extLst>
          </p:cNvPr>
          <p:cNvSpPr>
            <a:spLocks noGrp="1"/>
          </p:cNvSpPr>
          <p:nvPr>
            <p:ph type="title"/>
          </p:nvPr>
        </p:nvSpPr>
        <p:spPr>
          <a:xfrm>
            <a:off x="526473" y="268900"/>
            <a:ext cx="9377514" cy="1050718"/>
          </a:xfrm>
        </p:spPr>
        <p:txBody>
          <a:bodyPr>
            <a:normAutofit/>
          </a:bodyPr>
          <a:lstStyle/>
          <a:p>
            <a:r>
              <a:rPr lang="da-DK" sz="4400">
                <a:solidFill>
                  <a:schemeClr val="accent3"/>
                </a:solidFill>
              </a:rPr>
              <a:t>Prøveform</a:t>
            </a:r>
          </a:p>
        </p:txBody>
      </p:sp>
      <p:pic>
        <p:nvPicPr>
          <p:cNvPr id="7" name="Grafik 6">
            <a:extLst>
              <a:ext uri="{FF2B5EF4-FFF2-40B4-BE49-F238E27FC236}">
                <a16:creationId xmlns:a16="http://schemas.microsoft.com/office/drawing/2014/main" id="{FD9CBA3A-2038-509F-E8EB-38BE6B89C0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5069" y="268900"/>
            <a:ext cx="1608496" cy="435471"/>
          </a:xfrm>
          <a:prstGeom prst="rect">
            <a:avLst/>
          </a:prstGeom>
        </p:spPr>
      </p:pic>
      <p:sp>
        <p:nvSpPr>
          <p:cNvPr id="2" name="Tekstfelt 1">
            <a:extLst>
              <a:ext uri="{FF2B5EF4-FFF2-40B4-BE49-F238E27FC236}">
                <a16:creationId xmlns:a16="http://schemas.microsoft.com/office/drawing/2014/main" id="{8503963D-476C-7CC6-248E-E7CA98380CA0}"/>
              </a:ext>
            </a:extLst>
          </p:cNvPr>
          <p:cNvSpPr txBox="1"/>
          <p:nvPr/>
        </p:nvSpPr>
        <p:spPr>
          <a:xfrm>
            <a:off x="526473" y="1160613"/>
            <a:ext cx="10094625" cy="1169551"/>
          </a:xfrm>
          <a:prstGeom prst="rect">
            <a:avLst/>
          </a:prstGeom>
          <a:noFill/>
        </p:spPr>
        <p:txBody>
          <a:bodyPr wrap="square" rtlCol="0">
            <a:spAutoFit/>
          </a:bodyPr>
          <a:lstStyle/>
          <a:p>
            <a:pPr marL="285750" indent="-285750">
              <a:buFont typeface="Arial" panose="020B0604020202020204" pitchFamily="34" charset="0"/>
              <a:buChar char="•"/>
            </a:pPr>
            <a:r>
              <a:rPr lang="da-DK" sz="1400"/>
              <a:t>Udtræk tidligst den 1. april. </a:t>
            </a:r>
          </a:p>
          <a:p>
            <a:pPr marL="285750" indent="-285750">
              <a:buFont typeface="Arial" panose="020B0604020202020204" pitchFamily="34" charset="0"/>
              <a:buChar char="•"/>
            </a:pPr>
            <a:r>
              <a:rPr lang="da-DK" sz="1400"/>
              <a:t>Gruppeprøve 2 – 5 pers. inden for egen klasse. </a:t>
            </a:r>
          </a:p>
          <a:p>
            <a:pPr marL="285750" indent="-285750">
              <a:buFont typeface="Arial" panose="020B0604020202020204" pitchFamily="34" charset="0"/>
              <a:buChar char="•"/>
            </a:pPr>
            <a:r>
              <a:rPr lang="da-DK" sz="1400"/>
              <a:t>Der gives en karakter pr. elev.</a:t>
            </a:r>
          </a:p>
          <a:p>
            <a:pPr marL="285750" indent="-285750">
              <a:buFont typeface="Arial" panose="020B0604020202020204" pitchFamily="34" charset="0"/>
              <a:buChar char="•"/>
            </a:pPr>
            <a:r>
              <a:rPr lang="da-DK" sz="1400"/>
              <a:t>Grupperne vælger ét af de overordnede temaer eller et selvdefineret tema, der godkendes af læreren. Tema og indholdsområder skal både danne udgangspunkt for udarbejdelsen af et praksisprogram og den efterfølgende reflekterende samtale. </a:t>
            </a:r>
          </a:p>
        </p:txBody>
      </p:sp>
      <p:sp>
        <p:nvSpPr>
          <p:cNvPr id="17" name="Rektangel: afrundede hjørner 16">
            <a:extLst>
              <a:ext uri="{FF2B5EF4-FFF2-40B4-BE49-F238E27FC236}">
                <a16:creationId xmlns:a16="http://schemas.microsoft.com/office/drawing/2014/main" id="{65F2BD3F-30C5-3DD5-E419-F6AFCE174533}"/>
              </a:ext>
            </a:extLst>
          </p:cNvPr>
          <p:cNvSpPr/>
          <p:nvPr/>
        </p:nvSpPr>
        <p:spPr>
          <a:xfrm>
            <a:off x="1071101" y="2565275"/>
            <a:ext cx="2053630" cy="656602"/>
          </a:xfrm>
          <a:custGeom>
            <a:avLst/>
            <a:gdLst>
              <a:gd name="connsiteX0" fmla="*/ 0 w 2053630"/>
              <a:gd name="connsiteY0" fmla="*/ 65660 h 656602"/>
              <a:gd name="connsiteX1" fmla="*/ 65660 w 2053630"/>
              <a:gd name="connsiteY1" fmla="*/ 0 h 656602"/>
              <a:gd name="connsiteX2" fmla="*/ 725653 w 2053630"/>
              <a:gd name="connsiteY2" fmla="*/ 0 h 656602"/>
              <a:gd name="connsiteX3" fmla="*/ 1366423 w 2053630"/>
              <a:gd name="connsiteY3" fmla="*/ 0 h 656602"/>
              <a:gd name="connsiteX4" fmla="*/ 1987970 w 2053630"/>
              <a:gd name="connsiteY4" fmla="*/ 0 h 656602"/>
              <a:gd name="connsiteX5" fmla="*/ 2053630 w 2053630"/>
              <a:gd name="connsiteY5" fmla="*/ 65660 h 656602"/>
              <a:gd name="connsiteX6" fmla="*/ 2053630 w 2053630"/>
              <a:gd name="connsiteY6" fmla="*/ 590942 h 656602"/>
              <a:gd name="connsiteX7" fmla="*/ 1987970 w 2053630"/>
              <a:gd name="connsiteY7" fmla="*/ 656602 h 656602"/>
              <a:gd name="connsiteX8" fmla="*/ 1327977 w 2053630"/>
              <a:gd name="connsiteY8" fmla="*/ 656602 h 656602"/>
              <a:gd name="connsiteX9" fmla="*/ 744876 w 2053630"/>
              <a:gd name="connsiteY9" fmla="*/ 656602 h 656602"/>
              <a:gd name="connsiteX10" fmla="*/ 65660 w 2053630"/>
              <a:gd name="connsiteY10" fmla="*/ 656602 h 656602"/>
              <a:gd name="connsiteX11" fmla="*/ 0 w 2053630"/>
              <a:gd name="connsiteY11" fmla="*/ 590942 h 656602"/>
              <a:gd name="connsiteX12" fmla="*/ 0 w 2053630"/>
              <a:gd name="connsiteY12" fmla="*/ 65660 h 65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3630" h="656602" fill="none" extrusionOk="0">
                <a:moveTo>
                  <a:pt x="0" y="65660"/>
                </a:moveTo>
                <a:cubicBezTo>
                  <a:pt x="-3596" y="29988"/>
                  <a:pt x="28034" y="-941"/>
                  <a:pt x="65660" y="0"/>
                </a:cubicBezTo>
                <a:cubicBezTo>
                  <a:pt x="218101" y="26774"/>
                  <a:pt x="465179" y="-20614"/>
                  <a:pt x="725653" y="0"/>
                </a:cubicBezTo>
                <a:cubicBezTo>
                  <a:pt x="986127" y="20614"/>
                  <a:pt x="1199262" y="3683"/>
                  <a:pt x="1366423" y="0"/>
                </a:cubicBezTo>
                <a:cubicBezTo>
                  <a:pt x="1533584" y="-3683"/>
                  <a:pt x="1807255" y="-391"/>
                  <a:pt x="1987970" y="0"/>
                </a:cubicBezTo>
                <a:cubicBezTo>
                  <a:pt x="2015489" y="360"/>
                  <a:pt x="2055320" y="26350"/>
                  <a:pt x="2053630" y="65660"/>
                </a:cubicBezTo>
                <a:cubicBezTo>
                  <a:pt x="2061921" y="261854"/>
                  <a:pt x="2054182" y="474287"/>
                  <a:pt x="2053630" y="590942"/>
                </a:cubicBezTo>
                <a:cubicBezTo>
                  <a:pt x="2056233" y="632358"/>
                  <a:pt x="2017917" y="659933"/>
                  <a:pt x="1987970" y="656602"/>
                </a:cubicBezTo>
                <a:cubicBezTo>
                  <a:pt x="1722535" y="629184"/>
                  <a:pt x="1626442" y="682620"/>
                  <a:pt x="1327977" y="656602"/>
                </a:cubicBezTo>
                <a:cubicBezTo>
                  <a:pt x="1029512" y="630584"/>
                  <a:pt x="923344" y="648230"/>
                  <a:pt x="744876" y="656602"/>
                </a:cubicBezTo>
                <a:cubicBezTo>
                  <a:pt x="566408" y="664974"/>
                  <a:pt x="273656" y="679540"/>
                  <a:pt x="65660" y="656602"/>
                </a:cubicBezTo>
                <a:cubicBezTo>
                  <a:pt x="32481" y="657682"/>
                  <a:pt x="1441" y="632059"/>
                  <a:pt x="0" y="590942"/>
                </a:cubicBezTo>
                <a:cubicBezTo>
                  <a:pt x="-21227" y="346109"/>
                  <a:pt x="-19981" y="259962"/>
                  <a:pt x="0" y="65660"/>
                </a:cubicBezTo>
                <a:close/>
              </a:path>
              <a:path w="2053630" h="656602" stroke="0" extrusionOk="0">
                <a:moveTo>
                  <a:pt x="0" y="65660"/>
                </a:moveTo>
                <a:cubicBezTo>
                  <a:pt x="-7688" y="24655"/>
                  <a:pt x="22921" y="2431"/>
                  <a:pt x="65660" y="0"/>
                </a:cubicBezTo>
                <a:cubicBezTo>
                  <a:pt x="344168" y="24182"/>
                  <a:pt x="566243" y="25889"/>
                  <a:pt x="744876" y="0"/>
                </a:cubicBezTo>
                <a:cubicBezTo>
                  <a:pt x="923509" y="-25889"/>
                  <a:pt x="1232460" y="-573"/>
                  <a:pt x="1366423" y="0"/>
                </a:cubicBezTo>
                <a:cubicBezTo>
                  <a:pt x="1500386" y="573"/>
                  <a:pt x="1738499" y="-16498"/>
                  <a:pt x="1987970" y="0"/>
                </a:cubicBezTo>
                <a:cubicBezTo>
                  <a:pt x="2023515" y="-2312"/>
                  <a:pt x="2055416" y="22787"/>
                  <a:pt x="2053630" y="65660"/>
                </a:cubicBezTo>
                <a:cubicBezTo>
                  <a:pt x="2078224" y="311858"/>
                  <a:pt x="2075486" y="395019"/>
                  <a:pt x="2053630" y="590942"/>
                </a:cubicBezTo>
                <a:cubicBezTo>
                  <a:pt x="2052893" y="620179"/>
                  <a:pt x="2020267" y="662114"/>
                  <a:pt x="1987970" y="656602"/>
                </a:cubicBezTo>
                <a:cubicBezTo>
                  <a:pt x="1729161" y="649977"/>
                  <a:pt x="1554041" y="648899"/>
                  <a:pt x="1385646" y="656602"/>
                </a:cubicBezTo>
                <a:cubicBezTo>
                  <a:pt x="1217251" y="664305"/>
                  <a:pt x="895264" y="646663"/>
                  <a:pt x="744876" y="656602"/>
                </a:cubicBezTo>
                <a:cubicBezTo>
                  <a:pt x="594488" y="666542"/>
                  <a:pt x="340517" y="675911"/>
                  <a:pt x="65660" y="656602"/>
                </a:cubicBezTo>
                <a:cubicBezTo>
                  <a:pt x="31250" y="654771"/>
                  <a:pt x="3913" y="624682"/>
                  <a:pt x="0" y="590942"/>
                </a:cubicBezTo>
                <a:cubicBezTo>
                  <a:pt x="-6142" y="332395"/>
                  <a:pt x="4113" y="178032"/>
                  <a:pt x="0" y="65660"/>
                </a:cubicBezTo>
                <a:close/>
              </a:path>
            </a:pathLst>
          </a:custGeom>
          <a:gradFill rotWithShape="0">
            <a:gsLst>
              <a:gs pos="100000">
                <a:srgbClr val="22551B"/>
              </a:gs>
              <a:gs pos="100000">
                <a:schemeClr val="accent2">
                  <a:hueOff val="0"/>
                  <a:satOff val="0"/>
                  <a:lumOff val="0"/>
                  <a:alphaOff val="0"/>
                  <a:tint val="50000"/>
                  <a:shade val="100000"/>
                  <a:satMod val="350000"/>
                </a:schemeClr>
              </a:gs>
            </a:gsLst>
          </a:gradFill>
          <a:ln w="12700">
            <a:solidFill>
              <a:schemeClr val="accent1">
                <a:shade val="15000"/>
              </a:schemeClr>
            </a:solidFill>
            <a:extLst>
              <a:ext uri="{C807C97D-BFC1-408E-A445-0C87EB9F89A2}">
                <ask:lineSketchStyleProps xmlns:ask="http://schemas.microsoft.com/office/drawing/2018/sketchyshapes" sd="1219033472">
                  <a:prstGeom prst="roundRect">
                    <a:avLst>
                      <a:gd name="adj" fmla="val 10000"/>
                    </a:avLst>
                  </a:prstGeom>
                  <ask:type>
                    <ask:lineSketchFreehand/>
                  </ask:type>
                </ask:lineSketchStyleProps>
              </a:ext>
            </a:extLst>
          </a:ln>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pPr algn="ctr"/>
            <a:endParaRPr lang="da-DK" sz="600"/>
          </a:p>
          <a:p>
            <a:pPr algn="ctr"/>
            <a:r>
              <a:rPr lang="da-DK"/>
              <a:t>Idræt og kultur</a:t>
            </a:r>
          </a:p>
        </p:txBody>
      </p:sp>
      <p:sp>
        <p:nvSpPr>
          <p:cNvPr id="15" name="Rektangel: afrundede hjørner 14">
            <a:extLst>
              <a:ext uri="{FF2B5EF4-FFF2-40B4-BE49-F238E27FC236}">
                <a16:creationId xmlns:a16="http://schemas.microsoft.com/office/drawing/2014/main" id="{980996BE-A2FF-E10F-3AF8-41E7BDB3E039}"/>
              </a:ext>
            </a:extLst>
          </p:cNvPr>
          <p:cNvSpPr/>
          <p:nvPr/>
        </p:nvSpPr>
        <p:spPr>
          <a:xfrm>
            <a:off x="3608301" y="2578748"/>
            <a:ext cx="2094837" cy="656602"/>
          </a:xfrm>
          <a:custGeom>
            <a:avLst/>
            <a:gdLst>
              <a:gd name="connsiteX0" fmla="*/ 0 w 2094837"/>
              <a:gd name="connsiteY0" fmla="*/ 65660 h 656602"/>
              <a:gd name="connsiteX1" fmla="*/ 65660 w 2094837"/>
              <a:gd name="connsiteY1" fmla="*/ 0 h 656602"/>
              <a:gd name="connsiteX2" fmla="*/ 680895 w 2094837"/>
              <a:gd name="connsiteY2" fmla="*/ 0 h 656602"/>
              <a:gd name="connsiteX3" fmla="*/ 1296131 w 2094837"/>
              <a:gd name="connsiteY3" fmla="*/ 0 h 656602"/>
              <a:gd name="connsiteX4" fmla="*/ 2029177 w 2094837"/>
              <a:gd name="connsiteY4" fmla="*/ 0 h 656602"/>
              <a:gd name="connsiteX5" fmla="*/ 2094837 w 2094837"/>
              <a:gd name="connsiteY5" fmla="*/ 65660 h 656602"/>
              <a:gd name="connsiteX6" fmla="*/ 2094837 w 2094837"/>
              <a:gd name="connsiteY6" fmla="*/ 590942 h 656602"/>
              <a:gd name="connsiteX7" fmla="*/ 2029177 w 2094837"/>
              <a:gd name="connsiteY7" fmla="*/ 656602 h 656602"/>
              <a:gd name="connsiteX8" fmla="*/ 1433577 w 2094837"/>
              <a:gd name="connsiteY8" fmla="*/ 656602 h 656602"/>
              <a:gd name="connsiteX9" fmla="*/ 798706 w 2094837"/>
              <a:gd name="connsiteY9" fmla="*/ 656602 h 656602"/>
              <a:gd name="connsiteX10" fmla="*/ 65660 w 2094837"/>
              <a:gd name="connsiteY10" fmla="*/ 656602 h 656602"/>
              <a:gd name="connsiteX11" fmla="*/ 0 w 2094837"/>
              <a:gd name="connsiteY11" fmla="*/ 590942 h 656602"/>
              <a:gd name="connsiteX12" fmla="*/ 0 w 2094837"/>
              <a:gd name="connsiteY12" fmla="*/ 65660 h 65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837" h="656602" fill="none" extrusionOk="0">
                <a:moveTo>
                  <a:pt x="0" y="65660"/>
                </a:moveTo>
                <a:cubicBezTo>
                  <a:pt x="-2360" y="32903"/>
                  <a:pt x="35484" y="-4282"/>
                  <a:pt x="65660" y="0"/>
                </a:cubicBezTo>
                <a:cubicBezTo>
                  <a:pt x="205969" y="-12825"/>
                  <a:pt x="531987" y="9263"/>
                  <a:pt x="680895" y="0"/>
                </a:cubicBezTo>
                <a:cubicBezTo>
                  <a:pt x="829803" y="-9263"/>
                  <a:pt x="1147764" y="-28190"/>
                  <a:pt x="1296131" y="0"/>
                </a:cubicBezTo>
                <a:cubicBezTo>
                  <a:pt x="1444498" y="28190"/>
                  <a:pt x="1760097" y="-29446"/>
                  <a:pt x="2029177" y="0"/>
                </a:cubicBezTo>
                <a:cubicBezTo>
                  <a:pt x="2061834" y="8099"/>
                  <a:pt x="2095891" y="26911"/>
                  <a:pt x="2094837" y="65660"/>
                </a:cubicBezTo>
                <a:cubicBezTo>
                  <a:pt x="2109976" y="261380"/>
                  <a:pt x="2117227" y="482129"/>
                  <a:pt x="2094837" y="590942"/>
                </a:cubicBezTo>
                <a:cubicBezTo>
                  <a:pt x="2094167" y="623563"/>
                  <a:pt x="2066440" y="658051"/>
                  <a:pt x="2029177" y="656602"/>
                </a:cubicBezTo>
                <a:cubicBezTo>
                  <a:pt x="1854675" y="663552"/>
                  <a:pt x="1689749" y="641248"/>
                  <a:pt x="1433577" y="656602"/>
                </a:cubicBezTo>
                <a:cubicBezTo>
                  <a:pt x="1177405" y="671956"/>
                  <a:pt x="1000969" y="677682"/>
                  <a:pt x="798706" y="656602"/>
                </a:cubicBezTo>
                <a:cubicBezTo>
                  <a:pt x="596443" y="635522"/>
                  <a:pt x="330317" y="681208"/>
                  <a:pt x="65660" y="656602"/>
                </a:cubicBezTo>
                <a:cubicBezTo>
                  <a:pt x="24994" y="657233"/>
                  <a:pt x="629" y="630698"/>
                  <a:pt x="0" y="590942"/>
                </a:cubicBezTo>
                <a:cubicBezTo>
                  <a:pt x="7112" y="338585"/>
                  <a:pt x="-25123" y="240853"/>
                  <a:pt x="0" y="65660"/>
                </a:cubicBezTo>
                <a:close/>
              </a:path>
              <a:path w="2094837" h="656602" stroke="0" extrusionOk="0">
                <a:moveTo>
                  <a:pt x="0" y="65660"/>
                </a:moveTo>
                <a:cubicBezTo>
                  <a:pt x="3034" y="28063"/>
                  <a:pt x="27217" y="-2032"/>
                  <a:pt x="65660" y="0"/>
                </a:cubicBezTo>
                <a:cubicBezTo>
                  <a:pt x="350625" y="4252"/>
                  <a:pt x="498773" y="6618"/>
                  <a:pt x="700530" y="0"/>
                </a:cubicBezTo>
                <a:cubicBezTo>
                  <a:pt x="902287" y="-6618"/>
                  <a:pt x="1193928" y="-31400"/>
                  <a:pt x="1394307" y="0"/>
                </a:cubicBezTo>
                <a:cubicBezTo>
                  <a:pt x="1594686" y="31400"/>
                  <a:pt x="1857715" y="-19891"/>
                  <a:pt x="2029177" y="0"/>
                </a:cubicBezTo>
                <a:cubicBezTo>
                  <a:pt x="2060618" y="-4552"/>
                  <a:pt x="2100078" y="27184"/>
                  <a:pt x="2094837" y="65660"/>
                </a:cubicBezTo>
                <a:cubicBezTo>
                  <a:pt x="2078131" y="214466"/>
                  <a:pt x="2116102" y="462633"/>
                  <a:pt x="2094837" y="590942"/>
                </a:cubicBezTo>
                <a:cubicBezTo>
                  <a:pt x="2098793" y="635276"/>
                  <a:pt x="2064531" y="660355"/>
                  <a:pt x="2029177" y="656602"/>
                </a:cubicBezTo>
                <a:cubicBezTo>
                  <a:pt x="1699772" y="650798"/>
                  <a:pt x="1660677" y="626911"/>
                  <a:pt x="1355036" y="656602"/>
                </a:cubicBezTo>
                <a:cubicBezTo>
                  <a:pt x="1049395" y="686293"/>
                  <a:pt x="1025256" y="666356"/>
                  <a:pt x="700530" y="656602"/>
                </a:cubicBezTo>
                <a:cubicBezTo>
                  <a:pt x="375804" y="646848"/>
                  <a:pt x="236419" y="663686"/>
                  <a:pt x="65660" y="656602"/>
                </a:cubicBezTo>
                <a:cubicBezTo>
                  <a:pt x="34340" y="649863"/>
                  <a:pt x="1071" y="625272"/>
                  <a:pt x="0" y="590942"/>
                </a:cubicBezTo>
                <a:cubicBezTo>
                  <a:pt x="78" y="400980"/>
                  <a:pt x="-24153" y="288207"/>
                  <a:pt x="0" y="65660"/>
                </a:cubicBezTo>
                <a:close/>
              </a:path>
            </a:pathLst>
          </a:custGeom>
          <a:gradFill rotWithShape="0">
            <a:gsLst>
              <a:gs pos="100000">
                <a:srgbClr val="42923E"/>
              </a:gs>
              <a:gs pos="100000">
                <a:schemeClr val="accent2">
                  <a:hueOff val="0"/>
                  <a:satOff val="0"/>
                  <a:lumOff val="0"/>
                  <a:alphaOff val="0"/>
                  <a:tint val="50000"/>
                  <a:shade val="100000"/>
                  <a:satMod val="350000"/>
                </a:schemeClr>
              </a:gs>
            </a:gsLst>
          </a:gradFill>
          <a:ln w="12700">
            <a:solidFill>
              <a:schemeClr val="accent1">
                <a:shade val="15000"/>
              </a:schemeClr>
            </a:solidFill>
            <a:extLst>
              <a:ext uri="{C807C97D-BFC1-408E-A445-0C87EB9F89A2}">
                <ask:lineSketchStyleProps xmlns:ask="http://schemas.microsoft.com/office/drawing/2018/sketchyshapes" sd="3798539988">
                  <a:prstGeom prst="roundRect">
                    <a:avLst>
                      <a:gd name="adj" fmla="val 10000"/>
                    </a:avLst>
                  </a:prstGeom>
                  <ask:type>
                    <ask:lineSketchFreehand/>
                  </ask:type>
                </ask:lineSketchStyleProps>
              </a:ext>
            </a:extLst>
          </a:ln>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pPr algn="ctr"/>
            <a:endParaRPr lang="da-DK" sz="600"/>
          </a:p>
          <a:p>
            <a:pPr algn="ctr"/>
            <a:r>
              <a:rPr lang="da-DK"/>
              <a:t>Idræt og samfund</a:t>
            </a:r>
          </a:p>
          <a:p>
            <a:endParaRPr lang="da-DK"/>
          </a:p>
        </p:txBody>
      </p:sp>
      <p:sp>
        <p:nvSpPr>
          <p:cNvPr id="13" name="Rektangel: afrundede hjørner 12">
            <a:extLst>
              <a:ext uri="{FF2B5EF4-FFF2-40B4-BE49-F238E27FC236}">
                <a16:creationId xmlns:a16="http://schemas.microsoft.com/office/drawing/2014/main" id="{06FE9226-C14D-4E7D-2D54-13694472D270}"/>
              </a:ext>
            </a:extLst>
          </p:cNvPr>
          <p:cNvSpPr/>
          <p:nvPr/>
        </p:nvSpPr>
        <p:spPr>
          <a:xfrm>
            <a:off x="6110272" y="2565275"/>
            <a:ext cx="2276345" cy="656602"/>
          </a:xfrm>
          <a:custGeom>
            <a:avLst/>
            <a:gdLst>
              <a:gd name="connsiteX0" fmla="*/ 0 w 2276345"/>
              <a:gd name="connsiteY0" fmla="*/ 65660 h 656602"/>
              <a:gd name="connsiteX1" fmla="*/ 65660 w 2276345"/>
              <a:gd name="connsiteY1" fmla="*/ 0 h 656602"/>
              <a:gd name="connsiteX2" fmla="*/ 644817 w 2276345"/>
              <a:gd name="connsiteY2" fmla="*/ 0 h 656602"/>
              <a:gd name="connsiteX3" fmla="*/ 1138173 w 2276345"/>
              <a:gd name="connsiteY3" fmla="*/ 0 h 656602"/>
              <a:gd name="connsiteX4" fmla="*/ 1717329 w 2276345"/>
              <a:gd name="connsiteY4" fmla="*/ 0 h 656602"/>
              <a:gd name="connsiteX5" fmla="*/ 2210685 w 2276345"/>
              <a:gd name="connsiteY5" fmla="*/ 0 h 656602"/>
              <a:gd name="connsiteX6" fmla="*/ 2276345 w 2276345"/>
              <a:gd name="connsiteY6" fmla="*/ 65660 h 656602"/>
              <a:gd name="connsiteX7" fmla="*/ 2276345 w 2276345"/>
              <a:gd name="connsiteY7" fmla="*/ 590942 h 656602"/>
              <a:gd name="connsiteX8" fmla="*/ 2210685 w 2276345"/>
              <a:gd name="connsiteY8" fmla="*/ 656602 h 656602"/>
              <a:gd name="connsiteX9" fmla="*/ 1738780 w 2276345"/>
              <a:gd name="connsiteY9" fmla="*/ 656602 h 656602"/>
              <a:gd name="connsiteX10" fmla="*/ 1223974 w 2276345"/>
              <a:gd name="connsiteY10" fmla="*/ 656602 h 656602"/>
              <a:gd name="connsiteX11" fmla="*/ 730618 w 2276345"/>
              <a:gd name="connsiteY11" fmla="*/ 656602 h 656602"/>
              <a:gd name="connsiteX12" fmla="*/ 65660 w 2276345"/>
              <a:gd name="connsiteY12" fmla="*/ 656602 h 656602"/>
              <a:gd name="connsiteX13" fmla="*/ 0 w 2276345"/>
              <a:gd name="connsiteY13" fmla="*/ 590942 h 656602"/>
              <a:gd name="connsiteX14" fmla="*/ 0 w 2276345"/>
              <a:gd name="connsiteY14" fmla="*/ 65660 h 65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6345" h="656602" fill="none" extrusionOk="0">
                <a:moveTo>
                  <a:pt x="0" y="65660"/>
                </a:moveTo>
                <a:cubicBezTo>
                  <a:pt x="-2917" y="30682"/>
                  <a:pt x="29174" y="8816"/>
                  <a:pt x="65660" y="0"/>
                </a:cubicBezTo>
                <a:cubicBezTo>
                  <a:pt x="326408" y="-18992"/>
                  <a:pt x="431474" y="-19700"/>
                  <a:pt x="644817" y="0"/>
                </a:cubicBezTo>
                <a:cubicBezTo>
                  <a:pt x="858160" y="19700"/>
                  <a:pt x="953239" y="1360"/>
                  <a:pt x="1138173" y="0"/>
                </a:cubicBezTo>
                <a:cubicBezTo>
                  <a:pt x="1323107" y="-1360"/>
                  <a:pt x="1554181" y="-28027"/>
                  <a:pt x="1717329" y="0"/>
                </a:cubicBezTo>
                <a:cubicBezTo>
                  <a:pt x="1880477" y="28027"/>
                  <a:pt x="2000534" y="11529"/>
                  <a:pt x="2210685" y="0"/>
                </a:cubicBezTo>
                <a:cubicBezTo>
                  <a:pt x="2247620" y="4577"/>
                  <a:pt x="2273200" y="27594"/>
                  <a:pt x="2276345" y="65660"/>
                </a:cubicBezTo>
                <a:cubicBezTo>
                  <a:pt x="2252857" y="273098"/>
                  <a:pt x="2263268" y="360491"/>
                  <a:pt x="2276345" y="590942"/>
                </a:cubicBezTo>
                <a:cubicBezTo>
                  <a:pt x="2274285" y="620853"/>
                  <a:pt x="2251186" y="648771"/>
                  <a:pt x="2210685" y="656602"/>
                </a:cubicBezTo>
                <a:cubicBezTo>
                  <a:pt x="2035773" y="648383"/>
                  <a:pt x="1957994" y="638798"/>
                  <a:pt x="1738780" y="656602"/>
                </a:cubicBezTo>
                <a:cubicBezTo>
                  <a:pt x="1519566" y="674406"/>
                  <a:pt x="1343922" y="674143"/>
                  <a:pt x="1223974" y="656602"/>
                </a:cubicBezTo>
                <a:cubicBezTo>
                  <a:pt x="1104026" y="639061"/>
                  <a:pt x="938815" y="660272"/>
                  <a:pt x="730618" y="656602"/>
                </a:cubicBezTo>
                <a:cubicBezTo>
                  <a:pt x="522421" y="652932"/>
                  <a:pt x="214321" y="640828"/>
                  <a:pt x="65660" y="656602"/>
                </a:cubicBezTo>
                <a:cubicBezTo>
                  <a:pt x="33559" y="659319"/>
                  <a:pt x="-1612" y="625765"/>
                  <a:pt x="0" y="590942"/>
                </a:cubicBezTo>
                <a:cubicBezTo>
                  <a:pt x="1331" y="371318"/>
                  <a:pt x="6554" y="300515"/>
                  <a:pt x="0" y="65660"/>
                </a:cubicBezTo>
                <a:close/>
              </a:path>
              <a:path w="2276345" h="656602" stroke="0" extrusionOk="0">
                <a:moveTo>
                  <a:pt x="0" y="65660"/>
                </a:moveTo>
                <a:cubicBezTo>
                  <a:pt x="-2362" y="28601"/>
                  <a:pt x="30349" y="-756"/>
                  <a:pt x="65660" y="0"/>
                </a:cubicBezTo>
                <a:cubicBezTo>
                  <a:pt x="209598" y="16363"/>
                  <a:pt x="416949" y="-219"/>
                  <a:pt x="559016" y="0"/>
                </a:cubicBezTo>
                <a:cubicBezTo>
                  <a:pt x="701083" y="219"/>
                  <a:pt x="948949" y="-10062"/>
                  <a:pt x="1095272" y="0"/>
                </a:cubicBezTo>
                <a:cubicBezTo>
                  <a:pt x="1241595" y="10062"/>
                  <a:pt x="1439017" y="-23889"/>
                  <a:pt x="1652979" y="0"/>
                </a:cubicBezTo>
                <a:cubicBezTo>
                  <a:pt x="1866941" y="23889"/>
                  <a:pt x="1967280" y="1031"/>
                  <a:pt x="2210685" y="0"/>
                </a:cubicBezTo>
                <a:cubicBezTo>
                  <a:pt x="2251603" y="882"/>
                  <a:pt x="2270805" y="34709"/>
                  <a:pt x="2276345" y="65660"/>
                </a:cubicBezTo>
                <a:cubicBezTo>
                  <a:pt x="2257116" y="278626"/>
                  <a:pt x="2284085" y="357779"/>
                  <a:pt x="2276345" y="590942"/>
                </a:cubicBezTo>
                <a:cubicBezTo>
                  <a:pt x="2274790" y="630810"/>
                  <a:pt x="2248265" y="651237"/>
                  <a:pt x="2210685" y="656602"/>
                </a:cubicBezTo>
                <a:cubicBezTo>
                  <a:pt x="1978986" y="664920"/>
                  <a:pt x="1894961" y="667483"/>
                  <a:pt x="1717329" y="656602"/>
                </a:cubicBezTo>
                <a:cubicBezTo>
                  <a:pt x="1539697" y="645721"/>
                  <a:pt x="1337545" y="649684"/>
                  <a:pt x="1223974" y="656602"/>
                </a:cubicBezTo>
                <a:cubicBezTo>
                  <a:pt x="1110404" y="663520"/>
                  <a:pt x="955392" y="672087"/>
                  <a:pt x="752068" y="656602"/>
                </a:cubicBezTo>
                <a:cubicBezTo>
                  <a:pt x="548744" y="641117"/>
                  <a:pt x="351203" y="663154"/>
                  <a:pt x="65660" y="656602"/>
                </a:cubicBezTo>
                <a:cubicBezTo>
                  <a:pt x="24024" y="655510"/>
                  <a:pt x="-6839" y="621666"/>
                  <a:pt x="0" y="590942"/>
                </a:cubicBezTo>
                <a:cubicBezTo>
                  <a:pt x="16734" y="408484"/>
                  <a:pt x="15780" y="294022"/>
                  <a:pt x="0" y="65660"/>
                </a:cubicBezTo>
                <a:close/>
              </a:path>
            </a:pathLst>
          </a:custGeom>
          <a:solidFill>
            <a:schemeClr val="accent3">
              <a:lumMod val="50000"/>
            </a:schemeClr>
          </a:solidFill>
          <a:ln w="12700">
            <a:solidFill>
              <a:schemeClr val="accent1">
                <a:shade val="15000"/>
              </a:schemeClr>
            </a:solidFill>
            <a:extLst>
              <a:ext uri="{C807C97D-BFC1-408E-A445-0C87EB9F89A2}">
                <ask:lineSketchStyleProps xmlns:ask="http://schemas.microsoft.com/office/drawing/2018/sketchyshapes" sd="3422233847">
                  <a:prstGeom prst="roundRect">
                    <a:avLst>
                      <a:gd name="adj" fmla="val 10000"/>
                    </a:avLst>
                  </a:prstGeom>
                  <ask:type>
                    <ask:lineSketchFreehand/>
                  </ask:type>
                </ask:lineSketchStyleProps>
              </a:ext>
            </a:extLst>
          </a:ln>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pPr algn="ctr"/>
            <a:endParaRPr lang="da-DK" sz="600"/>
          </a:p>
          <a:p>
            <a:pPr algn="ctr"/>
            <a:r>
              <a:rPr lang="da-DK"/>
              <a:t>Idræt og samarbejde</a:t>
            </a:r>
          </a:p>
          <a:p>
            <a:endParaRPr lang="da-DK"/>
          </a:p>
        </p:txBody>
      </p:sp>
      <p:sp>
        <p:nvSpPr>
          <p:cNvPr id="11" name="Rektangel: afrundede hjørner 10">
            <a:extLst>
              <a:ext uri="{FF2B5EF4-FFF2-40B4-BE49-F238E27FC236}">
                <a16:creationId xmlns:a16="http://schemas.microsoft.com/office/drawing/2014/main" id="{50CBEEC3-0840-2F34-ECE9-77F2D5B7FC75}"/>
              </a:ext>
            </a:extLst>
          </p:cNvPr>
          <p:cNvSpPr/>
          <p:nvPr/>
        </p:nvSpPr>
        <p:spPr>
          <a:xfrm>
            <a:off x="8793750" y="2578748"/>
            <a:ext cx="2094836" cy="656602"/>
          </a:xfrm>
          <a:custGeom>
            <a:avLst/>
            <a:gdLst>
              <a:gd name="connsiteX0" fmla="*/ 0 w 2094836"/>
              <a:gd name="connsiteY0" fmla="*/ 65660 h 656602"/>
              <a:gd name="connsiteX1" fmla="*/ 65660 w 2094836"/>
              <a:gd name="connsiteY1" fmla="*/ 0 h 656602"/>
              <a:gd name="connsiteX2" fmla="*/ 661260 w 2094836"/>
              <a:gd name="connsiteY2" fmla="*/ 0 h 656602"/>
              <a:gd name="connsiteX3" fmla="*/ 1276495 w 2094836"/>
              <a:gd name="connsiteY3" fmla="*/ 0 h 656602"/>
              <a:gd name="connsiteX4" fmla="*/ 2029176 w 2094836"/>
              <a:gd name="connsiteY4" fmla="*/ 0 h 656602"/>
              <a:gd name="connsiteX5" fmla="*/ 2094836 w 2094836"/>
              <a:gd name="connsiteY5" fmla="*/ 65660 h 656602"/>
              <a:gd name="connsiteX6" fmla="*/ 2094836 w 2094836"/>
              <a:gd name="connsiteY6" fmla="*/ 590942 h 656602"/>
              <a:gd name="connsiteX7" fmla="*/ 2029176 w 2094836"/>
              <a:gd name="connsiteY7" fmla="*/ 656602 h 656602"/>
              <a:gd name="connsiteX8" fmla="*/ 1394306 w 2094836"/>
              <a:gd name="connsiteY8" fmla="*/ 656602 h 656602"/>
              <a:gd name="connsiteX9" fmla="*/ 700530 w 2094836"/>
              <a:gd name="connsiteY9" fmla="*/ 656602 h 656602"/>
              <a:gd name="connsiteX10" fmla="*/ 65660 w 2094836"/>
              <a:gd name="connsiteY10" fmla="*/ 656602 h 656602"/>
              <a:gd name="connsiteX11" fmla="*/ 0 w 2094836"/>
              <a:gd name="connsiteY11" fmla="*/ 590942 h 656602"/>
              <a:gd name="connsiteX12" fmla="*/ 0 w 2094836"/>
              <a:gd name="connsiteY12" fmla="*/ 65660 h 65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836" h="656602" fill="none" extrusionOk="0">
                <a:moveTo>
                  <a:pt x="0" y="65660"/>
                </a:moveTo>
                <a:cubicBezTo>
                  <a:pt x="1169" y="21789"/>
                  <a:pt x="31157" y="-497"/>
                  <a:pt x="65660" y="0"/>
                </a:cubicBezTo>
                <a:cubicBezTo>
                  <a:pt x="338883" y="-16214"/>
                  <a:pt x="538185" y="-20123"/>
                  <a:pt x="661260" y="0"/>
                </a:cubicBezTo>
                <a:cubicBezTo>
                  <a:pt x="784335" y="20123"/>
                  <a:pt x="1020239" y="-4231"/>
                  <a:pt x="1276495" y="0"/>
                </a:cubicBezTo>
                <a:cubicBezTo>
                  <a:pt x="1532751" y="4231"/>
                  <a:pt x="1756922" y="-4337"/>
                  <a:pt x="2029176" y="0"/>
                </a:cubicBezTo>
                <a:cubicBezTo>
                  <a:pt x="2068756" y="-6664"/>
                  <a:pt x="2095172" y="36693"/>
                  <a:pt x="2094836" y="65660"/>
                </a:cubicBezTo>
                <a:cubicBezTo>
                  <a:pt x="2096301" y="265116"/>
                  <a:pt x="2110568" y="416210"/>
                  <a:pt x="2094836" y="590942"/>
                </a:cubicBezTo>
                <a:cubicBezTo>
                  <a:pt x="2095031" y="620047"/>
                  <a:pt x="2064010" y="657917"/>
                  <a:pt x="2029176" y="656602"/>
                </a:cubicBezTo>
                <a:cubicBezTo>
                  <a:pt x="1882088" y="632789"/>
                  <a:pt x="1582491" y="625861"/>
                  <a:pt x="1394306" y="656602"/>
                </a:cubicBezTo>
                <a:cubicBezTo>
                  <a:pt x="1206121" y="687344"/>
                  <a:pt x="1006613" y="682369"/>
                  <a:pt x="700530" y="656602"/>
                </a:cubicBezTo>
                <a:cubicBezTo>
                  <a:pt x="394447" y="630835"/>
                  <a:pt x="208779" y="679896"/>
                  <a:pt x="65660" y="656602"/>
                </a:cubicBezTo>
                <a:cubicBezTo>
                  <a:pt x="31826" y="657967"/>
                  <a:pt x="3500" y="621697"/>
                  <a:pt x="0" y="590942"/>
                </a:cubicBezTo>
                <a:cubicBezTo>
                  <a:pt x="6679" y="330024"/>
                  <a:pt x="15851" y="302854"/>
                  <a:pt x="0" y="65660"/>
                </a:cubicBezTo>
                <a:close/>
              </a:path>
              <a:path w="2094836" h="656602" stroke="0" extrusionOk="0">
                <a:moveTo>
                  <a:pt x="0" y="65660"/>
                </a:moveTo>
                <a:cubicBezTo>
                  <a:pt x="-3917" y="30583"/>
                  <a:pt x="22396" y="4052"/>
                  <a:pt x="65660" y="0"/>
                </a:cubicBezTo>
                <a:cubicBezTo>
                  <a:pt x="265922" y="14277"/>
                  <a:pt x="546875" y="-10576"/>
                  <a:pt x="700530" y="0"/>
                </a:cubicBezTo>
                <a:cubicBezTo>
                  <a:pt x="854185" y="10576"/>
                  <a:pt x="1152696" y="-19642"/>
                  <a:pt x="1355036" y="0"/>
                </a:cubicBezTo>
                <a:cubicBezTo>
                  <a:pt x="1557376" y="19642"/>
                  <a:pt x="1822501" y="-11333"/>
                  <a:pt x="2029176" y="0"/>
                </a:cubicBezTo>
                <a:cubicBezTo>
                  <a:pt x="2066341" y="-4519"/>
                  <a:pt x="2092416" y="33372"/>
                  <a:pt x="2094836" y="65660"/>
                </a:cubicBezTo>
                <a:cubicBezTo>
                  <a:pt x="2114371" y="239787"/>
                  <a:pt x="2116951" y="467198"/>
                  <a:pt x="2094836" y="590942"/>
                </a:cubicBezTo>
                <a:cubicBezTo>
                  <a:pt x="2088037" y="629286"/>
                  <a:pt x="2065797" y="663502"/>
                  <a:pt x="2029176" y="656602"/>
                </a:cubicBezTo>
                <a:cubicBezTo>
                  <a:pt x="1720163" y="635451"/>
                  <a:pt x="1654323" y="655534"/>
                  <a:pt x="1355036" y="656602"/>
                </a:cubicBezTo>
                <a:cubicBezTo>
                  <a:pt x="1055749" y="657670"/>
                  <a:pt x="899249" y="648994"/>
                  <a:pt x="759436" y="656602"/>
                </a:cubicBezTo>
                <a:cubicBezTo>
                  <a:pt x="619623" y="664210"/>
                  <a:pt x="249463" y="678476"/>
                  <a:pt x="65660" y="656602"/>
                </a:cubicBezTo>
                <a:cubicBezTo>
                  <a:pt x="28201" y="656912"/>
                  <a:pt x="-2405" y="627965"/>
                  <a:pt x="0" y="590942"/>
                </a:cubicBezTo>
                <a:cubicBezTo>
                  <a:pt x="1759" y="346193"/>
                  <a:pt x="-15970" y="204290"/>
                  <a:pt x="0" y="65660"/>
                </a:cubicBezTo>
                <a:close/>
              </a:path>
            </a:pathLst>
          </a:custGeom>
          <a:gradFill rotWithShape="0">
            <a:gsLst>
              <a:gs pos="100000">
                <a:schemeClr val="accent3">
                  <a:lumMod val="40000"/>
                  <a:lumOff val="60000"/>
                </a:schemeClr>
              </a:gs>
              <a:gs pos="100000">
                <a:schemeClr val="accent2">
                  <a:tint val="37000"/>
                  <a:satMod val="300000"/>
                </a:schemeClr>
              </a:gs>
              <a:gs pos="100000">
                <a:schemeClr val="accent2">
                  <a:tint val="15000"/>
                  <a:satMod val="350000"/>
                </a:schemeClr>
              </a:gs>
            </a:gsLst>
          </a:gradFill>
          <a:ln w="12700">
            <a:solidFill>
              <a:schemeClr val="accent1">
                <a:shade val="15000"/>
              </a:schemeClr>
            </a:solidFill>
            <a:extLst>
              <a:ext uri="{C807C97D-BFC1-408E-A445-0C87EB9F89A2}">
                <ask:lineSketchStyleProps xmlns:ask="http://schemas.microsoft.com/office/drawing/2018/sketchyshapes" sd="2500519232">
                  <a:prstGeom prst="roundRect">
                    <a:avLst>
                      <a:gd name="adj" fmla="val 10000"/>
                    </a:avLst>
                  </a:prstGeom>
                  <ask:type>
                    <ask:lineSketchFreehand/>
                  </ask:type>
                </ask:lineSketchStyleProps>
              </a:ext>
            </a:extLst>
          </a:ln>
        </p:spPr>
        <p:style>
          <a:lnRef idx="1">
            <a:schemeClr val="accent2"/>
          </a:lnRef>
          <a:fillRef idx="2">
            <a:schemeClr val="accent2"/>
          </a:fillRef>
          <a:effectRef idx="1">
            <a:schemeClr val="accent2"/>
          </a:effectRef>
          <a:fontRef idx="minor">
            <a:schemeClr val="dk1"/>
          </a:fontRef>
        </p:style>
        <p:txBody>
          <a:bodyPr/>
          <a:lstStyle/>
          <a:p>
            <a:pPr algn="ctr"/>
            <a:endParaRPr lang="da-DK" sz="600"/>
          </a:p>
          <a:p>
            <a:pPr algn="ctr"/>
            <a:r>
              <a:rPr lang="da-DK"/>
              <a:t>4. Selvvalgte tema</a:t>
            </a:r>
          </a:p>
          <a:p>
            <a:endParaRPr lang="da-DK"/>
          </a:p>
        </p:txBody>
      </p:sp>
      <p:sp>
        <p:nvSpPr>
          <p:cNvPr id="19" name="Tekstfelt 18">
            <a:extLst>
              <a:ext uri="{FF2B5EF4-FFF2-40B4-BE49-F238E27FC236}">
                <a16:creationId xmlns:a16="http://schemas.microsoft.com/office/drawing/2014/main" id="{B6808BA6-F7A7-7AF9-68A6-D46EBD4B2A1F}"/>
              </a:ext>
            </a:extLst>
          </p:cNvPr>
          <p:cNvSpPr txBox="1"/>
          <p:nvPr/>
        </p:nvSpPr>
        <p:spPr>
          <a:xfrm rot="725432">
            <a:off x="10109022" y="2172720"/>
            <a:ext cx="2077284" cy="461665"/>
          </a:xfrm>
          <a:prstGeom prst="rect">
            <a:avLst/>
          </a:prstGeom>
          <a:noFill/>
        </p:spPr>
        <p:txBody>
          <a:bodyPr wrap="square" rtlCol="0">
            <a:spAutoFit/>
          </a:bodyPr>
          <a:lstStyle/>
          <a:p>
            <a:pPr algn="ctr"/>
            <a:r>
              <a:rPr lang="da-DK" sz="1200">
                <a:solidFill>
                  <a:schemeClr val="accent1"/>
                </a:solidFill>
                <a:latin typeface="Dreaming Outloud Pro" panose="03050502040302030504" pitchFamily="66" charset="0"/>
                <a:cs typeface="Dreaming Outloud Pro" panose="03050502040302030504" pitchFamily="66" charset="0"/>
              </a:rPr>
              <a:t>Eksempel på</a:t>
            </a:r>
          </a:p>
          <a:p>
            <a:pPr algn="ctr"/>
            <a:r>
              <a:rPr lang="da-DK" sz="1200">
                <a:solidFill>
                  <a:schemeClr val="accent1"/>
                </a:solidFill>
                <a:latin typeface="Dreaming Outloud Pro" panose="03050502040302030504" pitchFamily="66" charset="0"/>
                <a:cs typeface="Dreaming Outloud Pro" panose="03050502040302030504" pitchFamily="66" charset="0"/>
              </a:rPr>
              <a:t>klassens overordnede temaer</a:t>
            </a:r>
          </a:p>
        </p:txBody>
      </p:sp>
      <p:pic>
        <p:nvPicPr>
          <p:cNvPr id="20" name="Grafik 19">
            <a:extLst>
              <a:ext uri="{FF2B5EF4-FFF2-40B4-BE49-F238E27FC236}">
                <a16:creationId xmlns:a16="http://schemas.microsoft.com/office/drawing/2014/main" id="{423A92C9-84AD-F970-E55F-735CCEDF1E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55348">
            <a:off x="11075077" y="2619168"/>
            <a:ext cx="331907" cy="355540"/>
          </a:xfrm>
          <a:prstGeom prst="rect">
            <a:avLst/>
          </a:prstGeom>
        </p:spPr>
      </p:pic>
      <p:sp>
        <p:nvSpPr>
          <p:cNvPr id="25" name="Rektangel: afrundede hjørner 24">
            <a:extLst>
              <a:ext uri="{FF2B5EF4-FFF2-40B4-BE49-F238E27FC236}">
                <a16:creationId xmlns:a16="http://schemas.microsoft.com/office/drawing/2014/main" id="{3CD7E025-B8E0-3D70-376C-CF5329B01DE9}"/>
              </a:ext>
            </a:extLst>
          </p:cNvPr>
          <p:cNvSpPr/>
          <p:nvPr/>
        </p:nvSpPr>
        <p:spPr>
          <a:xfrm>
            <a:off x="2900081" y="3622651"/>
            <a:ext cx="1272687" cy="636343"/>
          </a:xfrm>
          <a:custGeom>
            <a:avLst/>
            <a:gdLst>
              <a:gd name="connsiteX0" fmla="*/ 0 w 1272687"/>
              <a:gd name="connsiteY0" fmla="*/ 63634 h 636343"/>
              <a:gd name="connsiteX1" fmla="*/ 63634 w 1272687"/>
              <a:gd name="connsiteY1" fmla="*/ 0 h 636343"/>
              <a:gd name="connsiteX2" fmla="*/ 636344 w 1272687"/>
              <a:gd name="connsiteY2" fmla="*/ 0 h 636343"/>
              <a:gd name="connsiteX3" fmla="*/ 1209053 w 1272687"/>
              <a:gd name="connsiteY3" fmla="*/ 0 h 636343"/>
              <a:gd name="connsiteX4" fmla="*/ 1272687 w 1272687"/>
              <a:gd name="connsiteY4" fmla="*/ 63634 h 636343"/>
              <a:gd name="connsiteX5" fmla="*/ 1272687 w 1272687"/>
              <a:gd name="connsiteY5" fmla="*/ 572709 h 636343"/>
              <a:gd name="connsiteX6" fmla="*/ 1209053 w 1272687"/>
              <a:gd name="connsiteY6" fmla="*/ 636343 h 636343"/>
              <a:gd name="connsiteX7" fmla="*/ 624889 w 1272687"/>
              <a:gd name="connsiteY7" fmla="*/ 636343 h 636343"/>
              <a:gd name="connsiteX8" fmla="*/ 63634 w 1272687"/>
              <a:gd name="connsiteY8" fmla="*/ 636343 h 636343"/>
              <a:gd name="connsiteX9" fmla="*/ 0 w 1272687"/>
              <a:gd name="connsiteY9" fmla="*/ 572709 h 636343"/>
              <a:gd name="connsiteX10" fmla="*/ 0 w 1272687"/>
              <a:gd name="connsiteY10" fmla="*/ 63634 h 63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2687" h="636343" fill="none" extrusionOk="0">
                <a:moveTo>
                  <a:pt x="0" y="63634"/>
                </a:moveTo>
                <a:cubicBezTo>
                  <a:pt x="1543" y="30380"/>
                  <a:pt x="34631" y="-5377"/>
                  <a:pt x="63634" y="0"/>
                </a:cubicBezTo>
                <a:cubicBezTo>
                  <a:pt x="261861" y="5821"/>
                  <a:pt x="459420" y="-13916"/>
                  <a:pt x="636344" y="0"/>
                </a:cubicBezTo>
                <a:cubicBezTo>
                  <a:pt x="813268" y="13916"/>
                  <a:pt x="932232" y="-25012"/>
                  <a:pt x="1209053" y="0"/>
                </a:cubicBezTo>
                <a:cubicBezTo>
                  <a:pt x="1243045" y="-2347"/>
                  <a:pt x="1273128" y="22524"/>
                  <a:pt x="1272687" y="63634"/>
                </a:cubicBezTo>
                <a:cubicBezTo>
                  <a:pt x="1263837" y="213441"/>
                  <a:pt x="1297233" y="462877"/>
                  <a:pt x="1272687" y="572709"/>
                </a:cubicBezTo>
                <a:cubicBezTo>
                  <a:pt x="1269240" y="607995"/>
                  <a:pt x="1244946" y="634994"/>
                  <a:pt x="1209053" y="636343"/>
                </a:cubicBezTo>
                <a:cubicBezTo>
                  <a:pt x="1075541" y="613919"/>
                  <a:pt x="874368" y="610059"/>
                  <a:pt x="624889" y="636343"/>
                </a:cubicBezTo>
                <a:cubicBezTo>
                  <a:pt x="375410" y="662627"/>
                  <a:pt x="295883" y="608499"/>
                  <a:pt x="63634" y="636343"/>
                </a:cubicBezTo>
                <a:cubicBezTo>
                  <a:pt x="28450" y="635253"/>
                  <a:pt x="6823" y="609276"/>
                  <a:pt x="0" y="572709"/>
                </a:cubicBezTo>
                <a:cubicBezTo>
                  <a:pt x="8570" y="469564"/>
                  <a:pt x="-13031" y="246206"/>
                  <a:pt x="0" y="63634"/>
                </a:cubicBezTo>
                <a:close/>
              </a:path>
              <a:path w="1272687" h="636343" stroke="0" extrusionOk="0">
                <a:moveTo>
                  <a:pt x="0" y="63634"/>
                </a:moveTo>
                <a:cubicBezTo>
                  <a:pt x="-3483" y="26342"/>
                  <a:pt x="26313" y="817"/>
                  <a:pt x="63634" y="0"/>
                </a:cubicBezTo>
                <a:cubicBezTo>
                  <a:pt x="248473" y="-17370"/>
                  <a:pt x="449569" y="14843"/>
                  <a:pt x="659252" y="0"/>
                </a:cubicBezTo>
                <a:cubicBezTo>
                  <a:pt x="868935" y="-14843"/>
                  <a:pt x="1072737" y="-11577"/>
                  <a:pt x="1209053" y="0"/>
                </a:cubicBezTo>
                <a:cubicBezTo>
                  <a:pt x="1241168" y="-1657"/>
                  <a:pt x="1274383" y="29300"/>
                  <a:pt x="1272687" y="63634"/>
                </a:cubicBezTo>
                <a:cubicBezTo>
                  <a:pt x="1278223" y="231186"/>
                  <a:pt x="1284823" y="469315"/>
                  <a:pt x="1272687" y="572709"/>
                </a:cubicBezTo>
                <a:cubicBezTo>
                  <a:pt x="1274972" y="604135"/>
                  <a:pt x="1239474" y="640493"/>
                  <a:pt x="1209053" y="636343"/>
                </a:cubicBezTo>
                <a:cubicBezTo>
                  <a:pt x="958454" y="632006"/>
                  <a:pt x="763922" y="630008"/>
                  <a:pt x="636344" y="636343"/>
                </a:cubicBezTo>
                <a:cubicBezTo>
                  <a:pt x="508766" y="642678"/>
                  <a:pt x="268544" y="638754"/>
                  <a:pt x="63634" y="636343"/>
                </a:cubicBezTo>
                <a:cubicBezTo>
                  <a:pt x="21715" y="635955"/>
                  <a:pt x="2734" y="600354"/>
                  <a:pt x="0" y="572709"/>
                </a:cubicBezTo>
                <a:cubicBezTo>
                  <a:pt x="-5967" y="465849"/>
                  <a:pt x="-13026" y="252553"/>
                  <a:pt x="0" y="63634"/>
                </a:cubicBezTo>
                <a:close/>
              </a:path>
            </a:pathLst>
          </a:custGeom>
          <a:solidFill>
            <a:schemeClr val="accent2"/>
          </a:solidFill>
          <a:ln w="12700">
            <a:solidFill>
              <a:schemeClr val="accent1">
                <a:shade val="15000"/>
              </a:schemeClr>
            </a:solidFill>
            <a:extLst>
              <a:ext uri="{C807C97D-BFC1-408E-A445-0C87EB9F89A2}">
                <ask:lineSketchStyleProps xmlns:ask="http://schemas.microsoft.com/office/drawing/2018/sketchyshapes" sd="1219033472">
                  <a:prstGeom prst="roundRect">
                    <a:avLst>
                      <a:gd name="adj" fmla="val 10000"/>
                    </a:avLst>
                  </a:prstGeom>
                  <ask:type>
                    <ask:lineSketchFreehand/>
                  </ask:type>
                </ask:lineSketchStyleProps>
              </a:ext>
            </a:extLst>
          </a:ln>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pPr algn="ctr"/>
            <a:r>
              <a:rPr lang="da-DK" sz="900"/>
              <a:t>Indholdsområder i</a:t>
            </a:r>
          </a:p>
          <a:p>
            <a:pPr algn="ctr"/>
            <a:r>
              <a:rPr lang="da-DK" sz="1800" kern="1200"/>
              <a:t>PULJE A</a:t>
            </a:r>
          </a:p>
          <a:p>
            <a:endParaRPr lang="da-DK"/>
          </a:p>
        </p:txBody>
      </p:sp>
      <p:sp>
        <p:nvSpPr>
          <p:cNvPr id="27" name="Rektangel: afrundede hjørner 26">
            <a:extLst>
              <a:ext uri="{FF2B5EF4-FFF2-40B4-BE49-F238E27FC236}">
                <a16:creationId xmlns:a16="http://schemas.microsoft.com/office/drawing/2014/main" id="{B610D80C-2612-7029-7416-750998984B4E}"/>
              </a:ext>
            </a:extLst>
          </p:cNvPr>
          <p:cNvSpPr/>
          <p:nvPr/>
        </p:nvSpPr>
        <p:spPr>
          <a:xfrm>
            <a:off x="7596773" y="3636124"/>
            <a:ext cx="1272687" cy="636343"/>
          </a:xfrm>
          <a:custGeom>
            <a:avLst/>
            <a:gdLst>
              <a:gd name="connsiteX0" fmla="*/ 0 w 1272687"/>
              <a:gd name="connsiteY0" fmla="*/ 63634 h 636343"/>
              <a:gd name="connsiteX1" fmla="*/ 63634 w 1272687"/>
              <a:gd name="connsiteY1" fmla="*/ 0 h 636343"/>
              <a:gd name="connsiteX2" fmla="*/ 1209053 w 1272687"/>
              <a:gd name="connsiteY2" fmla="*/ 0 h 636343"/>
              <a:gd name="connsiteX3" fmla="*/ 1272687 w 1272687"/>
              <a:gd name="connsiteY3" fmla="*/ 63634 h 636343"/>
              <a:gd name="connsiteX4" fmla="*/ 1272687 w 1272687"/>
              <a:gd name="connsiteY4" fmla="*/ 572709 h 636343"/>
              <a:gd name="connsiteX5" fmla="*/ 1209053 w 1272687"/>
              <a:gd name="connsiteY5" fmla="*/ 636343 h 636343"/>
              <a:gd name="connsiteX6" fmla="*/ 63634 w 1272687"/>
              <a:gd name="connsiteY6" fmla="*/ 636343 h 636343"/>
              <a:gd name="connsiteX7" fmla="*/ 0 w 1272687"/>
              <a:gd name="connsiteY7" fmla="*/ 572709 h 636343"/>
              <a:gd name="connsiteX8" fmla="*/ 0 w 1272687"/>
              <a:gd name="connsiteY8" fmla="*/ 63634 h 63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687" h="636343" fill="none" extrusionOk="0">
                <a:moveTo>
                  <a:pt x="0" y="63634"/>
                </a:moveTo>
                <a:cubicBezTo>
                  <a:pt x="-563" y="28399"/>
                  <a:pt x="31984" y="2858"/>
                  <a:pt x="63634" y="0"/>
                </a:cubicBezTo>
                <a:cubicBezTo>
                  <a:pt x="562883" y="100443"/>
                  <a:pt x="800820" y="-10487"/>
                  <a:pt x="1209053" y="0"/>
                </a:cubicBezTo>
                <a:cubicBezTo>
                  <a:pt x="1245969" y="2730"/>
                  <a:pt x="1274218" y="30366"/>
                  <a:pt x="1272687" y="63634"/>
                </a:cubicBezTo>
                <a:cubicBezTo>
                  <a:pt x="1284480" y="238033"/>
                  <a:pt x="1299537" y="410899"/>
                  <a:pt x="1272687" y="572709"/>
                </a:cubicBezTo>
                <a:cubicBezTo>
                  <a:pt x="1269944" y="608303"/>
                  <a:pt x="1239072" y="632807"/>
                  <a:pt x="1209053" y="636343"/>
                </a:cubicBezTo>
                <a:cubicBezTo>
                  <a:pt x="845651" y="544487"/>
                  <a:pt x="240192" y="646450"/>
                  <a:pt x="63634" y="636343"/>
                </a:cubicBezTo>
                <a:cubicBezTo>
                  <a:pt x="28584" y="635073"/>
                  <a:pt x="-5307" y="610952"/>
                  <a:pt x="0" y="572709"/>
                </a:cubicBezTo>
                <a:cubicBezTo>
                  <a:pt x="-15806" y="501396"/>
                  <a:pt x="-32440" y="226329"/>
                  <a:pt x="0" y="63634"/>
                </a:cubicBezTo>
                <a:close/>
              </a:path>
              <a:path w="1272687" h="636343" stroke="0" extrusionOk="0">
                <a:moveTo>
                  <a:pt x="0" y="63634"/>
                </a:moveTo>
                <a:cubicBezTo>
                  <a:pt x="-5795" y="24916"/>
                  <a:pt x="25558" y="1100"/>
                  <a:pt x="63634" y="0"/>
                </a:cubicBezTo>
                <a:cubicBezTo>
                  <a:pt x="510431" y="18834"/>
                  <a:pt x="734047" y="-80584"/>
                  <a:pt x="1209053" y="0"/>
                </a:cubicBezTo>
                <a:cubicBezTo>
                  <a:pt x="1243465" y="715"/>
                  <a:pt x="1272301" y="30621"/>
                  <a:pt x="1272687" y="63634"/>
                </a:cubicBezTo>
                <a:cubicBezTo>
                  <a:pt x="1258177" y="198993"/>
                  <a:pt x="1287975" y="350880"/>
                  <a:pt x="1272687" y="572709"/>
                </a:cubicBezTo>
                <a:cubicBezTo>
                  <a:pt x="1274191" y="608031"/>
                  <a:pt x="1244995" y="634701"/>
                  <a:pt x="1209053" y="636343"/>
                </a:cubicBezTo>
                <a:cubicBezTo>
                  <a:pt x="1087421" y="697207"/>
                  <a:pt x="519202" y="585819"/>
                  <a:pt x="63634" y="636343"/>
                </a:cubicBezTo>
                <a:cubicBezTo>
                  <a:pt x="28344" y="634947"/>
                  <a:pt x="-1748" y="610282"/>
                  <a:pt x="0" y="572709"/>
                </a:cubicBezTo>
                <a:cubicBezTo>
                  <a:pt x="-34499" y="483722"/>
                  <a:pt x="13281" y="143851"/>
                  <a:pt x="0" y="63634"/>
                </a:cubicBezTo>
                <a:close/>
              </a:path>
            </a:pathLst>
          </a:custGeom>
          <a:solidFill>
            <a:schemeClr val="accent3"/>
          </a:solidFill>
          <a:ln w="12700">
            <a:solidFill>
              <a:schemeClr val="accent3"/>
            </a:solidFill>
            <a:extLst>
              <a:ext uri="{C807C97D-BFC1-408E-A445-0C87EB9F89A2}">
                <ask:lineSketchStyleProps xmlns:ask="http://schemas.microsoft.com/office/drawing/2018/sketchyshapes" sd="1219033472">
                  <a:prstGeom prst="roundRect">
                    <a:avLst>
                      <a:gd name="adj" fmla="val 10000"/>
                    </a:avLst>
                  </a:prstGeom>
                  <ask:type>
                    <ask:lineSketchCurved/>
                  </ask:type>
                </ask:lineSketchStyleProps>
              </a:ext>
            </a:extLst>
          </a:ln>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pPr algn="ctr"/>
            <a:r>
              <a:rPr lang="da-DK" sz="900"/>
              <a:t>Indholdsområder</a:t>
            </a:r>
            <a:r>
              <a:rPr lang="da-DK" sz="800"/>
              <a:t> </a:t>
            </a:r>
            <a:r>
              <a:rPr lang="da-DK" sz="900"/>
              <a:t>i</a:t>
            </a:r>
            <a:endParaRPr lang="da-DK" sz="700"/>
          </a:p>
          <a:p>
            <a:pPr algn="ctr"/>
            <a:r>
              <a:rPr lang="da-DK" sz="1800" kern="1200"/>
              <a:t>PULJE B</a:t>
            </a:r>
          </a:p>
          <a:p>
            <a:endParaRPr lang="da-DK"/>
          </a:p>
        </p:txBody>
      </p:sp>
      <p:sp>
        <p:nvSpPr>
          <p:cNvPr id="28" name="Rektangel: afrundede hjørner 27">
            <a:extLst>
              <a:ext uri="{FF2B5EF4-FFF2-40B4-BE49-F238E27FC236}">
                <a16:creationId xmlns:a16="http://schemas.microsoft.com/office/drawing/2014/main" id="{CC3C5785-9C3F-9831-767B-A206428A931F}"/>
              </a:ext>
            </a:extLst>
          </p:cNvPr>
          <p:cNvSpPr/>
          <p:nvPr/>
        </p:nvSpPr>
        <p:spPr>
          <a:xfrm>
            <a:off x="2664544" y="5009958"/>
            <a:ext cx="1887513" cy="418543"/>
          </a:xfrm>
          <a:custGeom>
            <a:avLst/>
            <a:gdLst>
              <a:gd name="connsiteX0" fmla="*/ 0 w 1887513"/>
              <a:gd name="connsiteY0" fmla="*/ 69759 h 418543"/>
              <a:gd name="connsiteX1" fmla="*/ 69759 w 1887513"/>
              <a:gd name="connsiteY1" fmla="*/ 0 h 418543"/>
              <a:gd name="connsiteX2" fmla="*/ 669904 w 1887513"/>
              <a:gd name="connsiteY2" fmla="*/ 0 h 418543"/>
              <a:gd name="connsiteX3" fmla="*/ 1252569 w 1887513"/>
              <a:gd name="connsiteY3" fmla="*/ 0 h 418543"/>
              <a:gd name="connsiteX4" fmla="*/ 1817754 w 1887513"/>
              <a:gd name="connsiteY4" fmla="*/ 0 h 418543"/>
              <a:gd name="connsiteX5" fmla="*/ 1887513 w 1887513"/>
              <a:gd name="connsiteY5" fmla="*/ 69759 h 418543"/>
              <a:gd name="connsiteX6" fmla="*/ 1887513 w 1887513"/>
              <a:gd name="connsiteY6" fmla="*/ 348784 h 418543"/>
              <a:gd name="connsiteX7" fmla="*/ 1817754 w 1887513"/>
              <a:gd name="connsiteY7" fmla="*/ 418543 h 418543"/>
              <a:gd name="connsiteX8" fmla="*/ 1217609 w 1887513"/>
              <a:gd name="connsiteY8" fmla="*/ 418543 h 418543"/>
              <a:gd name="connsiteX9" fmla="*/ 687384 w 1887513"/>
              <a:gd name="connsiteY9" fmla="*/ 418543 h 418543"/>
              <a:gd name="connsiteX10" fmla="*/ 69759 w 1887513"/>
              <a:gd name="connsiteY10" fmla="*/ 418543 h 418543"/>
              <a:gd name="connsiteX11" fmla="*/ 0 w 1887513"/>
              <a:gd name="connsiteY11" fmla="*/ 348784 h 418543"/>
              <a:gd name="connsiteX12" fmla="*/ 0 w 1887513"/>
              <a:gd name="connsiteY12" fmla="*/ 69759 h 41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7513" h="418543" fill="none" extrusionOk="0">
                <a:moveTo>
                  <a:pt x="0" y="69759"/>
                </a:moveTo>
                <a:cubicBezTo>
                  <a:pt x="-8983" y="32707"/>
                  <a:pt x="25125" y="-4214"/>
                  <a:pt x="69759" y="0"/>
                </a:cubicBezTo>
                <a:cubicBezTo>
                  <a:pt x="341923" y="16050"/>
                  <a:pt x="465737" y="28400"/>
                  <a:pt x="669904" y="0"/>
                </a:cubicBezTo>
                <a:cubicBezTo>
                  <a:pt x="874071" y="-28400"/>
                  <a:pt x="1043939" y="5293"/>
                  <a:pt x="1252569" y="0"/>
                </a:cubicBezTo>
                <a:cubicBezTo>
                  <a:pt x="1461200" y="-5293"/>
                  <a:pt x="1699008" y="-12855"/>
                  <a:pt x="1817754" y="0"/>
                </a:cubicBezTo>
                <a:cubicBezTo>
                  <a:pt x="1850344" y="244"/>
                  <a:pt x="1889687" y="27313"/>
                  <a:pt x="1887513" y="69759"/>
                </a:cubicBezTo>
                <a:cubicBezTo>
                  <a:pt x="1889385" y="183364"/>
                  <a:pt x="1898542" y="232425"/>
                  <a:pt x="1887513" y="348784"/>
                </a:cubicBezTo>
                <a:cubicBezTo>
                  <a:pt x="1888088" y="388449"/>
                  <a:pt x="1848792" y="422493"/>
                  <a:pt x="1817754" y="418543"/>
                </a:cubicBezTo>
                <a:cubicBezTo>
                  <a:pt x="1581696" y="389514"/>
                  <a:pt x="1447589" y="432117"/>
                  <a:pt x="1217609" y="418543"/>
                </a:cubicBezTo>
                <a:cubicBezTo>
                  <a:pt x="987629" y="404969"/>
                  <a:pt x="840161" y="432359"/>
                  <a:pt x="687384" y="418543"/>
                </a:cubicBezTo>
                <a:cubicBezTo>
                  <a:pt x="534608" y="404727"/>
                  <a:pt x="252729" y="419051"/>
                  <a:pt x="69759" y="418543"/>
                </a:cubicBezTo>
                <a:cubicBezTo>
                  <a:pt x="38322" y="421024"/>
                  <a:pt x="2046" y="394204"/>
                  <a:pt x="0" y="348784"/>
                </a:cubicBezTo>
                <a:cubicBezTo>
                  <a:pt x="-6453" y="239308"/>
                  <a:pt x="-9658" y="162383"/>
                  <a:pt x="0" y="69759"/>
                </a:cubicBezTo>
                <a:close/>
              </a:path>
              <a:path w="1887513" h="418543" stroke="0" extrusionOk="0">
                <a:moveTo>
                  <a:pt x="0" y="69759"/>
                </a:moveTo>
                <a:cubicBezTo>
                  <a:pt x="-5553" y="27807"/>
                  <a:pt x="22763" y="3179"/>
                  <a:pt x="69759" y="0"/>
                </a:cubicBezTo>
                <a:cubicBezTo>
                  <a:pt x="275630" y="-8901"/>
                  <a:pt x="378787" y="993"/>
                  <a:pt x="687384" y="0"/>
                </a:cubicBezTo>
                <a:cubicBezTo>
                  <a:pt x="995982" y="-993"/>
                  <a:pt x="1070155" y="7039"/>
                  <a:pt x="1252569" y="0"/>
                </a:cubicBezTo>
                <a:cubicBezTo>
                  <a:pt x="1434984" y="-7039"/>
                  <a:pt x="1542915" y="25354"/>
                  <a:pt x="1817754" y="0"/>
                </a:cubicBezTo>
                <a:cubicBezTo>
                  <a:pt x="1854914" y="-4404"/>
                  <a:pt x="1888011" y="29389"/>
                  <a:pt x="1887513" y="69759"/>
                </a:cubicBezTo>
                <a:cubicBezTo>
                  <a:pt x="1873893" y="156852"/>
                  <a:pt x="1893240" y="234314"/>
                  <a:pt x="1887513" y="348784"/>
                </a:cubicBezTo>
                <a:cubicBezTo>
                  <a:pt x="1886805" y="380556"/>
                  <a:pt x="1851742" y="424852"/>
                  <a:pt x="1817754" y="418543"/>
                </a:cubicBezTo>
                <a:cubicBezTo>
                  <a:pt x="1659294" y="404331"/>
                  <a:pt x="1412686" y="441434"/>
                  <a:pt x="1270049" y="418543"/>
                </a:cubicBezTo>
                <a:cubicBezTo>
                  <a:pt x="1127413" y="395652"/>
                  <a:pt x="837876" y="394041"/>
                  <a:pt x="687384" y="418543"/>
                </a:cubicBezTo>
                <a:cubicBezTo>
                  <a:pt x="536893" y="443045"/>
                  <a:pt x="345235" y="447903"/>
                  <a:pt x="69759" y="418543"/>
                </a:cubicBezTo>
                <a:cubicBezTo>
                  <a:pt x="35248" y="414575"/>
                  <a:pt x="3904" y="384794"/>
                  <a:pt x="0" y="348784"/>
                </a:cubicBezTo>
                <a:cubicBezTo>
                  <a:pt x="-6352" y="222433"/>
                  <a:pt x="12025" y="150170"/>
                  <a:pt x="0" y="69759"/>
                </a:cubicBezTo>
                <a:close/>
              </a:path>
            </a:pathLst>
          </a:custGeom>
          <a:solidFill>
            <a:schemeClr val="accent2">
              <a:alpha val="90000"/>
            </a:schemeClr>
          </a:solidFill>
          <a:ln w="12700">
            <a:solidFill>
              <a:schemeClr val="accent1">
                <a:shade val="15000"/>
                <a:alpha val="5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a:t>Redskabsaktiviteter</a:t>
            </a:r>
          </a:p>
        </p:txBody>
      </p:sp>
      <p:sp>
        <p:nvSpPr>
          <p:cNvPr id="29" name="Rektangel: afrundede hjørner 28">
            <a:extLst>
              <a:ext uri="{FF2B5EF4-FFF2-40B4-BE49-F238E27FC236}">
                <a16:creationId xmlns:a16="http://schemas.microsoft.com/office/drawing/2014/main" id="{2F4D9577-BD8B-952B-4089-D0994273667A}"/>
              </a:ext>
            </a:extLst>
          </p:cNvPr>
          <p:cNvSpPr/>
          <p:nvPr/>
        </p:nvSpPr>
        <p:spPr>
          <a:xfrm>
            <a:off x="2664545" y="4437023"/>
            <a:ext cx="1887513" cy="418543"/>
          </a:xfrm>
          <a:custGeom>
            <a:avLst/>
            <a:gdLst>
              <a:gd name="connsiteX0" fmla="*/ 0 w 1887513"/>
              <a:gd name="connsiteY0" fmla="*/ 69759 h 418543"/>
              <a:gd name="connsiteX1" fmla="*/ 69759 w 1887513"/>
              <a:gd name="connsiteY1" fmla="*/ 0 h 418543"/>
              <a:gd name="connsiteX2" fmla="*/ 669904 w 1887513"/>
              <a:gd name="connsiteY2" fmla="*/ 0 h 418543"/>
              <a:gd name="connsiteX3" fmla="*/ 1252569 w 1887513"/>
              <a:gd name="connsiteY3" fmla="*/ 0 h 418543"/>
              <a:gd name="connsiteX4" fmla="*/ 1817754 w 1887513"/>
              <a:gd name="connsiteY4" fmla="*/ 0 h 418543"/>
              <a:gd name="connsiteX5" fmla="*/ 1887513 w 1887513"/>
              <a:gd name="connsiteY5" fmla="*/ 69759 h 418543"/>
              <a:gd name="connsiteX6" fmla="*/ 1887513 w 1887513"/>
              <a:gd name="connsiteY6" fmla="*/ 348784 h 418543"/>
              <a:gd name="connsiteX7" fmla="*/ 1817754 w 1887513"/>
              <a:gd name="connsiteY7" fmla="*/ 418543 h 418543"/>
              <a:gd name="connsiteX8" fmla="*/ 1217609 w 1887513"/>
              <a:gd name="connsiteY8" fmla="*/ 418543 h 418543"/>
              <a:gd name="connsiteX9" fmla="*/ 687384 w 1887513"/>
              <a:gd name="connsiteY9" fmla="*/ 418543 h 418543"/>
              <a:gd name="connsiteX10" fmla="*/ 69759 w 1887513"/>
              <a:gd name="connsiteY10" fmla="*/ 418543 h 418543"/>
              <a:gd name="connsiteX11" fmla="*/ 0 w 1887513"/>
              <a:gd name="connsiteY11" fmla="*/ 348784 h 418543"/>
              <a:gd name="connsiteX12" fmla="*/ 0 w 1887513"/>
              <a:gd name="connsiteY12" fmla="*/ 69759 h 41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7513" h="418543" fill="none" extrusionOk="0">
                <a:moveTo>
                  <a:pt x="0" y="69759"/>
                </a:moveTo>
                <a:cubicBezTo>
                  <a:pt x="-8983" y="32707"/>
                  <a:pt x="25125" y="-4214"/>
                  <a:pt x="69759" y="0"/>
                </a:cubicBezTo>
                <a:cubicBezTo>
                  <a:pt x="341923" y="16050"/>
                  <a:pt x="465737" y="28400"/>
                  <a:pt x="669904" y="0"/>
                </a:cubicBezTo>
                <a:cubicBezTo>
                  <a:pt x="874071" y="-28400"/>
                  <a:pt x="1043939" y="5293"/>
                  <a:pt x="1252569" y="0"/>
                </a:cubicBezTo>
                <a:cubicBezTo>
                  <a:pt x="1461200" y="-5293"/>
                  <a:pt x="1699008" y="-12855"/>
                  <a:pt x="1817754" y="0"/>
                </a:cubicBezTo>
                <a:cubicBezTo>
                  <a:pt x="1850344" y="244"/>
                  <a:pt x="1889687" y="27313"/>
                  <a:pt x="1887513" y="69759"/>
                </a:cubicBezTo>
                <a:cubicBezTo>
                  <a:pt x="1889385" y="183364"/>
                  <a:pt x="1898542" y="232425"/>
                  <a:pt x="1887513" y="348784"/>
                </a:cubicBezTo>
                <a:cubicBezTo>
                  <a:pt x="1888088" y="388449"/>
                  <a:pt x="1848792" y="422493"/>
                  <a:pt x="1817754" y="418543"/>
                </a:cubicBezTo>
                <a:cubicBezTo>
                  <a:pt x="1581696" y="389514"/>
                  <a:pt x="1447589" y="432117"/>
                  <a:pt x="1217609" y="418543"/>
                </a:cubicBezTo>
                <a:cubicBezTo>
                  <a:pt x="987629" y="404969"/>
                  <a:pt x="840161" y="432359"/>
                  <a:pt x="687384" y="418543"/>
                </a:cubicBezTo>
                <a:cubicBezTo>
                  <a:pt x="534608" y="404727"/>
                  <a:pt x="252729" y="419051"/>
                  <a:pt x="69759" y="418543"/>
                </a:cubicBezTo>
                <a:cubicBezTo>
                  <a:pt x="38322" y="421024"/>
                  <a:pt x="2046" y="394204"/>
                  <a:pt x="0" y="348784"/>
                </a:cubicBezTo>
                <a:cubicBezTo>
                  <a:pt x="-6453" y="239308"/>
                  <a:pt x="-9658" y="162383"/>
                  <a:pt x="0" y="69759"/>
                </a:cubicBezTo>
                <a:close/>
              </a:path>
              <a:path w="1887513" h="418543" stroke="0" extrusionOk="0">
                <a:moveTo>
                  <a:pt x="0" y="69759"/>
                </a:moveTo>
                <a:cubicBezTo>
                  <a:pt x="-5553" y="27807"/>
                  <a:pt x="22763" y="3179"/>
                  <a:pt x="69759" y="0"/>
                </a:cubicBezTo>
                <a:cubicBezTo>
                  <a:pt x="275630" y="-8901"/>
                  <a:pt x="378787" y="993"/>
                  <a:pt x="687384" y="0"/>
                </a:cubicBezTo>
                <a:cubicBezTo>
                  <a:pt x="995982" y="-993"/>
                  <a:pt x="1070155" y="7039"/>
                  <a:pt x="1252569" y="0"/>
                </a:cubicBezTo>
                <a:cubicBezTo>
                  <a:pt x="1434984" y="-7039"/>
                  <a:pt x="1542915" y="25354"/>
                  <a:pt x="1817754" y="0"/>
                </a:cubicBezTo>
                <a:cubicBezTo>
                  <a:pt x="1854914" y="-4404"/>
                  <a:pt x="1888011" y="29389"/>
                  <a:pt x="1887513" y="69759"/>
                </a:cubicBezTo>
                <a:cubicBezTo>
                  <a:pt x="1873893" y="156852"/>
                  <a:pt x="1893240" y="234314"/>
                  <a:pt x="1887513" y="348784"/>
                </a:cubicBezTo>
                <a:cubicBezTo>
                  <a:pt x="1886805" y="380556"/>
                  <a:pt x="1851742" y="424852"/>
                  <a:pt x="1817754" y="418543"/>
                </a:cubicBezTo>
                <a:cubicBezTo>
                  <a:pt x="1659294" y="404331"/>
                  <a:pt x="1412686" y="441434"/>
                  <a:pt x="1270049" y="418543"/>
                </a:cubicBezTo>
                <a:cubicBezTo>
                  <a:pt x="1127413" y="395652"/>
                  <a:pt x="837876" y="394041"/>
                  <a:pt x="687384" y="418543"/>
                </a:cubicBezTo>
                <a:cubicBezTo>
                  <a:pt x="536893" y="443045"/>
                  <a:pt x="345235" y="447903"/>
                  <a:pt x="69759" y="418543"/>
                </a:cubicBezTo>
                <a:cubicBezTo>
                  <a:pt x="35248" y="414575"/>
                  <a:pt x="3904" y="384794"/>
                  <a:pt x="0" y="348784"/>
                </a:cubicBezTo>
                <a:cubicBezTo>
                  <a:pt x="-6352" y="222433"/>
                  <a:pt x="12025" y="150170"/>
                  <a:pt x="0" y="69759"/>
                </a:cubicBezTo>
                <a:close/>
              </a:path>
            </a:pathLst>
          </a:custGeom>
          <a:solidFill>
            <a:schemeClr val="accent2">
              <a:alpha val="90000"/>
            </a:schemeClr>
          </a:solidFill>
          <a:ln w="12700">
            <a:solidFill>
              <a:schemeClr val="accent1">
                <a:shade val="15000"/>
                <a:alpha val="5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a:t>Kropsbasis</a:t>
            </a:r>
          </a:p>
        </p:txBody>
      </p:sp>
      <p:sp>
        <p:nvSpPr>
          <p:cNvPr id="30" name="Rektangel: afrundede hjørner 29">
            <a:extLst>
              <a:ext uri="{FF2B5EF4-FFF2-40B4-BE49-F238E27FC236}">
                <a16:creationId xmlns:a16="http://schemas.microsoft.com/office/drawing/2014/main" id="{97E07158-C04D-F53E-D928-E98B153575C7}"/>
              </a:ext>
            </a:extLst>
          </p:cNvPr>
          <p:cNvSpPr/>
          <p:nvPr/>
        </p:nvSpPr>
        <p:spPr>
          <a:xfrm>
            <a:off x="2664544" y="5551481"/>
            <a:ext cx="1887513" cy="418543"/>
          </a:xfrm>
          <a:custGeom>
            <a:avLst/>
            <a:gdLst>
              <a:gd name="connsiteX0" fmla="*/ 0 w 1887513"/>
              <a:gd name="connsiteY0" fmla="*/ 69759 h 418543"/>
              <a:gd name="connsiteX1" fmla="*/ 69759 w 1887513"/>
              <a:gd name="connsiteY1" fmla="*/ 0 h 418543"/>
              <a:gd name="connsiteX2" fmla="*/ 669904 w 1887513"/>
              <a:gd name="connsiteY2" fmla="*/ 0 h 418543"/>
              <a:gd name="connsiteX3" fmla="*/ 1252569 w 1887513"/>
              <a:gd name="connsiteY3" fmla="*/ 0 h 418543"/>
              <a:gd name="connsiteX4" fmla="*/ 1817754 w 1887513"/>
              <a:gd name="connsiteY4" fmla="*/ 0 h 418543"/>
              <a:gd name="connsiteX5" fmla="*/ 1887513 w 1887513"/>
              <a:gd name="connsiteY5" fmla="*/ 69759 h 418543"/>
              <a:gd name="connsiteX6" fmla="*/ 1887513 w 1887513"/>
              <a:gd name="connsiteY6" fmla="*/ 348784 h 418543"/>
              <a:gd name="connsiteX7" fmla="*/ 1817754 w 1887513"/>
              <a:gd name="connsiteY7" fmla="*/ 418543 h 418543"/>
              <a:gd name="connsiteX8" fmla="*/ 1217609 w 1887513"/>
              <a:gd name="connsiteY8" fmla="*/ 418543 h 418543"/>
              <a:gd name="connsiteX9" fmla="*/ 687384 w 1887513"/>
              <a:gd name="connsiteY9" fmla="*/ 418543 h 418543"/>
              <a:gd name="connsiteX10" fmla="*/ 69759 w 1887513"/>
              <a:gd name="connsiteY10" fmla="*/ 418543 h 418543"/>
              <a:gd name="connsiteX11" fmla="*/ 0 w 1887513"/>
              <a:gd name="connsiteY11" fmla="*/ 348784 h 418543"/>
              <a:gd name="connsiteX12" fmla="*/ 0 w 1887513"/>
              <a:gd name="connsiteY12" fmla="*/ 69759 h 41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7513" h="418543" fill="none" extrusionOk="0">
                <a:moveTo>
                  <a:pt x="0" y="69759"/>
                </a:moveTo>
                <a:cubicBezTo>
                  <a:pt x="-8983" y="32707"/>
                  <a:pt x="25125" y="-4214"/>
                  <a:pt x="69759" y="0"/>
                </a:cubicBezTo>
                <a:cubicBezTo>
                  <a:pt x="341923" y="16050"/>
                  <a:pt x="465737" y="28400"/>
                  <a:pt x="669904" y="0"/>
                </a:cubicBezTo>
                <a:cubicBezTo>
                  <a:pt x="874071" y="-28400"/>
                  <a:pt x="1043939" y="5293"/>
                  <a:pt x="1252569" y="0"/>
                </a:cubicBezTo>
                <a:cubicBezTo>
                  <a:pt x="1461200" y="-5293"/>
                  <a:pt x="1699008" y="-12855"/>
                  <a:pt x="1817754" y="0"/>
                </a:cubicBezTo>
                <a:cubicBezTo>
                  <a:pt x="1850344" y="244"/>
                  <a:pt x="1889687" y="27313"/>
                  <a:pt x="1887513" y="69759"/>
                </a:cubicBezTo>
                <a:cubicBezTo>
                  <a:pt x="1889385" y="183364"/>
                  <a:pt x="1898542" y="232425"/>
                  <a:pt x="1887513" y="348784"/>
                </a:cubicBezTo>
                <a:cubicBezTo>
                  <a:pt x="1888088" y="388449"/>
                  <a:pt x="1848792" y="422493"/>
                  <a:pt x="1817754" y="418543"/>
                </a:cubicBezTo>
                <a:cubicBezTo>
                  <a:pt x="1581696" y="389514"/>
                  <a:pt x="1447589" y="432117"/>
                  <a:pt x="1217609" y="418543"/>
                </a:cubicBezTo>
                <a:cubicBezTo>
                  <a:pt x="987629" y="404969"/>
                  <a:pt x="840161" y="432359"/>
                  <a:pt x="687384" y="418543"/>
                </a:cubicBezTo>
                <a:cubicBezTo>
                  <a:pt x="534608" y="404727"/>
                  <a:pt x="252729" y="419051"/>
                  <a:pt x="69759" y="418543"/>
                </a:cubicBezTo>
                <a:cubicBezTo>
                  <a:pt x="38322" y="421024"/>
                  <a:pt x="2046" y="394204"/>
                  <a:pt x="0" y="348784"/>
                </a:cubicBezTo>
                <a:cubicBezTo>
                  <a:pt x="-6453" y="239308"/>
                  <a:pt x="-9658" y="162383"/>
                  <a:pt x="0" y="69759"/>
                </a:cubicBezTo>
                <a:close/>
              </a:path>
              <a:path w="1887513" h="418543" stroke="0" extrusionOk="0">
                <a:moveTo>
                  <a:pt x="0" y="69759"/>
                </a:moveTo>
                <a:cubicBezTo>
                  <a:pt x="-5553" y="27807"/>
                  <a:pt x="22763" y="3179"/>
                  <a:pt x="69759" y="0"/>
                </a:cubicBezTo>
                <a:cubicBezTo>
                  <a:pt x="275630" y="-8901"/>
                  <a:pt x="378787" y="993"/>
                  <a:pt x="687384" y="0"/>
                </a:cubicBezTo>
                <a:cubicBezTo>
                  <a:pt x="995982" y="-993"/>
                  <a:pt x="1070155" y="7039"/>
                  <a:pt x="1252569" y="0"/>
                </a:cubicBezTo>
                <a:cubicBezTo>
                  <a:pt x="1434984" y="-7039"/>
                  <a:pt x="1542915" y="25354"/>
                  <a:pt x="1817754" y="0"/>
                </a:cubicBezTo>
                <a:cubicBezTo>
                  <a:pt x="1854914" y="-4404"/>
                  <a:pt x="1888011" y="29389"/>
                  <a:pt x="1887513" y="69759"/>
                </a:cubicBezTo>
                <a:cubicBezTo>
                  <a:pt x="1873893" y="156852"/>
                  <a:pt x="1893240" y="234314"/>
                  <a:pt x="1887513" y="348784"/>
                </a:cubicBezTo>
                <a:cubicBezTo>
                  <a:pt x="1886805" y="380556"/>
                  <a:pt x="1851742" y="424852"/>
                  <a:pt x="1817754" y="418543"/>
                </a:cubicBezTo>
                <a:cubicBezTo>
                  <a:pt x="1659294" y="404331"/>
                  <a:pt x="1412686" y="441434"/>
                  <a:pt x="1270049" y="418543"/>
                </a:cubicBezTo>
                <a:cubicBezTo>
                  <a:pt x="1127413" y="395652"/>
                  <a:pt x="837876" y="394041"/>
                  <a:pt x="687384" y="418543"/>
                </a:cubicBezTo>
                <a:cubicBezTo>
                  <a:pt x="536893" y="443045"/>
                  <a:pt x="345235" y="447903"/>
                  <a:pt x="69759" y="418543"/>
                </a:cubicBezTo>
                <a:cubicBezTo>
                  <a:pt x="35248" y="414575"/>
                  <a:pt x="3904" y="384794"/>
                  <a:pt x="0" y="348784"/>
                </a:cubicBezTo>
                <a:cubicBezTo>
                  <a:pt x="-6352" y="222433"/>
                  <a:pt x="12025" y="150170"/>
                  <a:pt x="0" y="69759"/>
                </a:cubicBezTo>
                <a:close/>
              </a:path>
            </a:pathLst>
          </a:custGeom>
          <a:solidFill>
            <a:schemeClr val="accent2">
              <a:alpha val="90000"/>
            </a:schemeClr>
          </a:solidFill>
          <a:ln w="12700">
            <a:solidFill>
              <a:schemeClr val="accent1">
                <a:shade val="15000"/>
                <a:alpha val="5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a:t>Dans og udtryk</a:t>
            </a:r>
          </a:p>
        </p:txBody>
      </p:sp>
      <p:sp>
        <p:nvSpPr>
          <p:cNvPr id="31" name="Rektangel: afrundede hjørner 30">
            <a:extLst>
              <a:ext uri="{FF2B5EF4-FFF2-40B4-BE49-F238E27FC236}">
                <a16:creationId xmlns:a16="http://schemas.microsoft.com/office/drawing/2014/main" id="{6F01E4C9-4597-29E4-C2A7-2E326E9C3B56}"/>
              </a:ext>
            </a:extLst>
          </p:cNvPr>
          <p:cNvSpPr/>
          <p:nvPr/>
        </p:nvSpPr>
        <p:spPr>
          <a:xfrm>
            <a:off x="7358086" y="5009958"/>
            <a:ext cx="1887513" cy="418543"/>
          </a:xfrm>
          <a:custGeom>
            <a:avLst/>
            <a:gdLst>
              <a:gd name="connsiteX0" fmla="*/ 0 w 1887513"/>
              <a:gd name="connsiteY0" fmla="*/ 69759 h 418543"/>
              <a:gd name="connsiteX1" fmla="*/ 69759 w 1887513"/>
              <a:gd name="connsiteY1" fmla="*/ 0 h 418543"/>
              <a:gd name="connsiteX2" fmla="*/ 669904 w 1887513"/>
              <a:gd name="connsiteY2" fmla="*/ 0 h 418543"/>
              <a:gd name="connsiteX3" fmla="*/ 1252569 w 1887513"/>
              <a:gd name="connsiteY3" fmla="*/ 0 h 418543"/>
              <a:gd name="connsiteX4" fmla="*/ 1817754 w 1887513"/>
              <a:gd name="connsiteY4" fmla="*/ 0 h 418543"/>
              <a:gd name="connsiteX5" fmla="*/ 1887513 w 1887513"/>
              <a:gd name="connsiteY5" fmla="*/ 69759 h 418543"/>
              <a:gd name="connsiteX6" fmla="*/ 1887513 w 1887513"/>
              <a:gd name="connsiteY6" fmla="*/ 348784 h 418543"/>
              <a:gd name="connsiteX7" fmla="*/ 1817754 w 1887513"/>
              <a:gd name="connsiteY7" fmla="*/ 418543 h 418543"/>
              <a:gd name="connsiteX8" fmla="*/ 1217609 w 1887513"/>
              <a:gd name="connsiteY8" fmla="*/ 418543 h 418543"/>
              <a:gd name="connsiteX9" fmla="*/ 687384 w 1887513"/>
              <a:gd name="connsiteY9" fmla="*/ 418543 h 418543"/>
              <a:gd name="connsiteX10" fmla="*/ 69759 w 1887513"/>
              <a:gd name="connsiteY10" fmla="*/ 418543 h 418543"/>
              <a:gd name="connsiteX11" fmla="*/ 0 w 1887513"/>
              <a:gd name="connsiteY11" fmla="*/ 348784 h 418543"/>
              <a:gd name="connsiteX12" fmla="*/ 0 w 1887513"/>
              <a:gd name="connsiteY12" fmla="*/ 69759 h 41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7513" h="418543" fill="none" extrusionOk="0">
                <a:moveTo>
                  <a:pt x="0" y="69759"/>
                </a:moveTo>
                <a:cubicBezTo>
                  <a:pt x="-8983" y="32707"/>
                  <a:pt x="25125" y="-4214"/>
                  <a:pt x="69759" y="0"/>
                </a:cubicBezTo>
                <a:cubicBezTo>
                  <a:pt x="341923" y="16050"/>
                  <a:pt x="465737" y="28400"/>
                  <a:pt x="669904" y="0"/>
                </a:cubicBezTo>
                <a:cubicBezTo>
                  <a:pt x="874071" y="-28400"/>
                  <a:pt x="1043939" y="5293"/>
                  <a:pt x="1252569" y="0"/>
                </a:cubicBezTo>
                <a:cubicBezTo>
                  <a:pt x="1461200" y="-5293"/>
                  <a:pt x="1699008" y="-12855"/>
                  <a:pt x="1817754" y="0"/>
                </a:cubicBezTo>
                <a:cubicBezTo>
                  <a:pt x="1850344" y="244"/>
                  <a:pt x="1889687" y="27313"/>
                  <a:pt x="1887513" y="69759"/>
                </a:cubicBezTo>
                <a:cubicBezTo>
                  <a:pt x="1889385" y="183364"/>
                  <a:pt x="1898542" y="232425"/>
                  <a:pt x="1887513" y="348784"/>
                </a:cubicBezTo>
                <a:cubicBezTo>
                  <a:pt x="1888088" y="388449"/>
                  <a:pt x="1848792" y="422493"/>
                  <a:pt x="1817754" y="418543"/>
                </a:cubicBezTo>
                <a:cubicBezTo>
                  <a:pt x="1581696" y="389514"/>
                  <a:pt x="1447589" y="432117"/>
                  <a:pt x="1217609" y="418543"/>
                </a:cubicBezTo>
                <a:cubicBezTo>
                  <a:pt x="987629" y="404969"/>
                  <a:pt x="840161" y="432359"/>
                  <a:pt x="687384" y="418543"/>
                </a:cubicBezTo>
                <a:cubicBezTo>
                  <a:pt x="534608" y="404727"/>
                  <a:pt x="252729" y="419051"/>
                  <a:pt x="69759" y="418543"/>
                </a:cubicBezTo>
                <a:cubicBezTo>
                  <a:pt x="38322" y="421024"/>
                  <a:pt x="2046" y="394204"/>
                  <a:pt x="0" y="348784"/>
                </a:cubicBezTo>
                <a:cubicBezTo>
                  <a:pt x="-6453" y="239308"/>
                  <a:pt x="-9658" y="162383"/>
                  <a:pt x="0" y="69759"/>
                </a:cubicBezTo>
                <a:close/>
              </a:path>
              <a:path w="1887513" h="418543" stroke="0" extrusionOk="0">
                <a:moveTo>
                  <a:pt x="0" y="69759"/>
                </a:moveTo>
                <a:cubicBezTo>
                  <a:pt x="-5553" y="27807"/>
                  <a:pt x="22763" y="3179"/>
                  <a:pt x="69759" y="0"/>
                </a:cubicBezTo>
                <a:cubicBezTo>
                  <a:pt x="275630" y="-8901"/>
                  <a:pt x="378787" y="993"/>
                  <a:pt x="687384" y="0"/>
                </a:cubicBezTo>
                <a:cubicBezTo>
                  <a:pt x="995982" y="-993"/>
                  <a:pt x="1070155" y="7039"/>
                  <a:pt x="1252569" y="0"/>
                </a:cubicBezTo>
                <a:cubicBezTo>
                  <a:pt x="1434984" y="-7039"/>
                  <a:pt x="1542915" y="25354"/>
                  <a:pt x="1817754" y="0"/>
                </a:cubicBezTo>
                <a:cubicBezTo>
                  <a:pt x="1854914" y="-4404"/>
                  <a:pt x="1888011" y="29389"/>
                  <a:pt x="1887513" y="69759"/>
                </a:cubicBezTo>
                <a:cubicBezTo>
                  <a:pt x="1873893" y="156852"/>
                  <a:pt x="1893240" y="234314"/>
                  <a:pt x="1887513" y="348784"/>
                </a:cubicBezTo>
                <a:cubicBezTo>
                  <a:pt x="1886805" y="380556"/>
                  <a:pt x="1851742" y="424852"/>
                  <a:pt x="1817754" y="418543"/>
                </a:cubicBezTo>
                <a:cubicBezTo>
                  <a:pt x="1659294" y="404331"/>
                  <a:pt x="1412686" y="441434"/>
                  <a:pt x="1270049" y="418543"/>
                </a:cubicBezTo>
                <a:cubicBezTo>
                  <a:pt x="1127413" y="395652"/>
                  <a:pt x="837876" y="394041"/>
                  <a:pt x="687384" y="418543"/>
                </a:cubicBezTo>
                <a:cubicBezTo>
                  <a:pt x="536893" y="443045"/>
                  <a:pt x="345235" y="447903"/>
                  <a:pt x="69759" y="418543"/>
                </a:cubicBezTo>
                <a:cubicBezTo>
                  <a:pt x="35248" y="414575"/>
                  <a:pt x="3904" y="384794"/>
                  <a:pt x="0" y="348784"/>
                </a:cubicBezTo>
                <a:cubicBezTo>
                  <a:pt x="-6352" y="222433"/>
                  <a:pt x="12025" y="150170"/>
                  <a:pt x="0" y="69759"/>
                </a:cubicBezTo>
                <a:close/>
              </a:path>
            </a:pathLst>
          </a:custGeom>
          <a:solidFill>
            <a:schemeClr val="accent3">
              <a:alpha val="90000"/>
            </a:schemeClr>
          </a:solidFill>
          <a:ln w="12700">
            <a:solidFill>
              <a:schemeClr val="accent1">
                <a:shade val="15000"/>
                <a:alpha val="5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a:t>Løb, spring og kast</a:t>
            </a:r>
          </a:p>
        </p:txBody>
      </p:sp>
      <p:sp>
        <p:nvSpPr>
          <p:cNvPr id="32" name="Rektangel: afrundede hjørner 31">
            <a:extLst>
              <a:ext uri="{FF2B5EF4-FFF2-40B4-BE49-F238E27FC236}">
                <a16:creationId xmlns:a16="http://schemas.microsoft.com/office/drawing/2014/main" id="{F1246827-D2E9-3355-393A-22D9A997FF48}"/>
              </a:ext>
            </a:extLst>
          </p:cNvPr>
          <p:cNvSpPr/>
          <p:nvPr/>
        </p:nvSpPr>
        <p:spPr>
          <a:xfrm>
            <a:off x="7358087" y="4437023"/>
            <a:ext cx="1887513" cy="418543"/>
          </a:xfrm>
          <a:custGeom>
            <a:avLst/>
            <a:gdLst>
              <a:gd name="connsiteX0" fmla="*/ 0 w 1887513"/>
              <a:gd name="connsiteY0" fmla="*/ 69759 h 418543"/>
              <a:gd name="connsiteX1" fmla="*/ 69759 w 1887513"/>
              <a:gd name="connsiteY1" fmla="*/ 0 h 418543"/>
              <a:gd name="connsiteX2" fmla="*/ 669904 w 1887513"/>
              <a:gd name="connsiteY2" fmla="*/ 0 h 418543"/>
              <a:gd name="connsiteX3" fmla="*/ 1252569 w 1887513"/>
              <a:gd name="connsiteY3" fmla="*/ 0 h 418543"/>
              <a:gd name="connsiteX4" fmla="*/ 1817754 w 1887513"/>
              <a:gd name="connsiteY4" fmla="*/ 0 h 418543"/>
              <a:gd name="connsiteX5" fmla="*/ 1887513 w 1887513"/>
              <a:gd name="connsiteY5" fmla="*/ 69759 h 418543"/>
              <a:gd name="connsiteX6" fmla="*/ 1887513 w 1887513"/>
              <a:gd name="connsiteY6" fmla="*/ 348784 h 418543"/>
              <a:gd name="connsiteX7" fmla="*/ 1817754 w 1887513"/>
              <a:gd name="connsiteY7" fmla="*/ 418543 h 418543"/>
              <a:gd name="connsiteX8" fmla="*/ 1217609 w 1887513"/>
              <a:gd name="connsiteY8" fmla="*/ 418543 h 418543"/>
              <a:gd name="connsiteX9" fmla="*/ 687384 w 1887513"/>
              <a:gd name="connsiteY9" fmla="*/ 418543 h 418543"/>
              <a:gd name="connsiteX10" fmla="*/ 69759 w 1887513"/>
              <a:gd name="connsiteY10" fmla="*/ 418543 h 418543"/>
              <a:gd name="connsiteX11" fmla="*/ 0 w 1887513"/>
              <a:gd name="connsiteY11" fmla="*/ 348784 h 418543"/>
              <a:gd name="connsiteX12" fmla="*/ 0 w 1887513"/>
              <a:gd name="connsiteY12" fmla="*/ 69759 h 41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7513" h="418543" fill="none" extrusionOk="0">
                <a:moveTo>
                  <a:pt x="0" y="69759"/>
                </a:moveTo>
                <a:cubicBezTo>
                  <a:pt x="-8983" y="32707"/>
                  <a:pt x="25125" y="-4214"/>
                  <a:pt x="69759" y="0"/>
                </a:cubicBezTo>
                <a:cubicBezTo>
                  <a:pt x="341923" y="16050"/>
                  <a:pt x="465737" y="28400"/>
                  <a:pt x="669904" y="0"/>
                </a:cubicBezTo>
                <a:cubicBezTo>
                  <a:pt x="874071" y="-28400"/>
                  <a:pt x="1043939" y="5293"/>
                  <a:pt x="1252569" y="0"/>
                </a:cubicBezTo>
                <a:cubicBezTo>
                  <a:pt x="1461200" y="-5293"/>
                  <a:pt x="1699008" y="-12855"/>
                  <a:pt x="1817754" y="0"/>
                </a:cubicBezTo>
                <a:cubicBezTo>
                  <a:pt x="1850344" y="244"/>
                  <a:pt x="1889687" y="27313"/>
                  <a:pt x="1887513" y="69759"/>
                </a:cubicBezTo>
                <a:cubicBezTo>
                  <a:pt x="1889385" y="183364"/>
                  <a:pt x="1898542" y="232425"/>
                  <a:pt x="1887513" y="348784"/>
                </a:cubicBezTo>
                <a:cubicBezTo>
                  <a:pt x="1888088" y="388449"/>
                  <a:pt x="1848792" y="422493"/>
                  <a:pt x="1817754" y="418543"/>
                </a:cubicBezTo>
                <a:cubicBezTo>
                  <a:pt x="1581696" y="389514"/>
                  <a:pt x="1447589" y="432117"/>
                  <a:pt x="1217609" y="418543"/>
                </a:cubicBezTo>
                <a:cubicBezTo>
                  <a:pt x="987629" y="404969"/>
                  <a:pt x="840161" y="432359"/>
                  <a:pt x="687384" y="418543"/>
                </a:cubicBezTo>
                <a:cubicBezTo>
                  <a:pt x="534608" y="404727"/>
                  <a:pt x="252729" y="419051"/>
                  <a:pt x="69759" y="418543"/>
                </a:cubicBezTo>
                <a:cubicBezTo>
                  <a:pt x="38322" y="421024"/>
                  <a:pt x="2046" y="394204"/>
                  <a:pt x="0" y="348784"/>
                </a:cubicBezTo>
                <a:cubicBezTo>
                  <a:pt x="-6453" y="239308"/>
                  <a:pt x="-9658" y="162383"/>
                  <a:pt x="0" y="69759"/>
                </a:cubicBezTo>
                <a:close/>
              </a:path>
              <a:path w="1887513" h="418543" stroke="0" extrusionOk="0">
                <a:moveTo>
                  <a:pt x="0" y="69759"/>
                </a:moveTo>
                <a:cubicBezTo>
                  <a:pt x="-5553" y="27807"/>
                  <a:pt x="22763" y="3179"/>
                  <a:pt x="69759" y="0"/>
                </a:cubicBezTo>
                <a:cubicBezTo>
                  <a:pt x="275630" y="-8901"/>
                  <a:pt x="378787" y="993"/>
                  <a:pt x="687384" y="0"/>
                </a:cubicBezTo>
                <a:cubicBezTo>
                  <a:pt x="995982" y="-993"/>
                  <a:pt x="1070155" y="7039"/>
                  <a:pt x="1252569" y="0"/>
                </a:cubicBezTo>
                <a:cubicBezTo>
                  <a:pt x="1434984" y="-7039"/>
                  <a:pt x="1542915" y="25354"/>
                  <a:pt x="1817754" y="0"/>
                </a:cubicBezTo>
                <a:cubicBezTo>
                  <a:pt x="1854914" y="-4404"/>
                  <a:pt x="1888011" y="29389"/>
                  <a:pt x="1887513" y="69759"/>
                </a:cubicBezTo>
                <a:cubicBezTo>
                  <a:pt x="1873893" y="156852"/>
                  <a:pt x="1893240" y="234314"/>
                  <a:pt x="1887513" y="348784"/>
                </a:cubicBezTo>
                <a:cubicBezTo>
                  <a:pt x="1886805" y="380556"/>
                  <a:pt x="1851742" y="424852"/>
                  <a:pt x="1817754" y="418543"/>
                </a:cubicBezTo>
                <a:cubicBezTo>
                  <a:pt x="1659294" y="404331"/>
                  <a:pt x="1412686" y="441434"/>
                  <a:pt x="1270049" y="418543"/>
                </a:cubicBezTo>
                <a:cubicBezTo>
                  <a:pt x="1127413" y="395652"/>
                  <a:pt x="837876" y="394041"/>
                  <a:pt x="687384" y="418543"/>
                </a:cubicBezTo>
                <a:cubicBezTo>
                  <a:pt x="536893" y="443045"/>
                  <a:pt x="345235" y="447903"/>
                  <a:pt x="69759" y="418543"/>
                </a:cubicBezTo>
                <a:cubicBezTo>
                  <a:pt x="35248" y="414575"/>
                  <a:pt x="3904" y="384794"/>
                  <a:pt x="0" y="348784"/>
                </a:cubicBezTo>
                <a:cubicBezTo>
                  <a:pt x="-6352" y="222433"/>
                  <a:pt x="12025" y="150170"/>
                  <a:pt x="0" y="69759"/>
                </a:cubicBezTo>
                <a:close/>
              </a:path>
            </a:pathLst>
          </a:custGeom>
          <a:solidFill>
            <a:schemeClr val="accent3">
              <a:alpha val="90000"/>
            </a:schemeClr>
          </a:solidFill>
          <a:ln w="12700">
            <a:solidFill>
              <a:schemeClr val="accent1">
                <a:shade val="15000"/>
                <a:alpha val="5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a:t>Boldspil og boldbasis</a:t>
            </a:r>
          </a:p>
        </p:txBody>
      </p:sp>
      <p:sp>
        <p:nvSpPr>
          <p:cNvPr id="33" name="Rektangel: afrundede hjørner 32">
            <a:extLst>
              <a:ext uri="{FF2B5EF4-FFF2-40B4-BE49-F238E27FC236}">
                <a16:creationId xmlns:a16="http://schemas.microsoft.com/office/drawing/2014/main" id="{978F8403-B8EF-E503-903F-4317F5B874C3}"/>
              </a:ext>
            </a:extLst>
          </p:cNvPr>
          <p:cNvSpPr/>
          <p:nvPr/>
        </p:nvSpPr>
        <p:spPr>
          <a:xfrm>
            <a:off x="7358086" y="5551481"/>
            <a:ext cx="1887513" cy="418543"/>
          </a:xfrm>
          <a:custGeom>
            <a:avLst/>
            <a:gdLst>
              <a:gd name="connsiteX0" fmla="*/ 0 w 1887513"/>
              <a:gd name="connsiteY0" fmla="*/ 69759 h 418543"/>
              <a:gd name="connsiteX1" fmla="*/ 69759 w 1887513"/>
              <a:gd name="connsiteY1" fmla="*/ 0 h 418543"/>
              <a:gd name="connsiteX2" fmla="*/ 669904 w 1887513"/>
              <a:gd name="connsiteY2" fmla="*/ 0 h 418543"/>
              <a:gd name="connsiteX3" fmla="*/ 1252569 w 1887513"/>
              <a:gd name="connsiteY3" fmla="*/ 0 h 418543"/>
              <a:gd name="connsiteX4" fmla="*/ 1817754 w 1887513"/>
              <a:gd name="connsiteY4" fmla="*/ 0 h 418543"/>
              <a:gd name="connsiteX5" fmla="*/ 1887513 w 1887513"/>
              <a:gd name="connsiteY5" fmla="*/ 69759 h 418543"/>
              <a:gd name="connsiteX6" fmla="*/ 1887513 w 1887513"/>
              <a:gd name="connsiteY6" fmla="*/ 348784 h 418543"/>
              <a:gd name="connsiteX7" fmla="*/ 1817754 w 1887513"/>
              <a:gd name="connsiteY7" fmla="*/ 418543 h 418543"/>
              <a:gd name="connsiteX8" fmla="*/ 1217609 w 1887513"/>
              <a:gd name="connsiteY8" fmla="*/ 418543 h 418543"/>
              <a:gd name="connsiteX9" fmla="*/ 687384 w 1887513"/>
              <a:gd name="connsiteY9" fmla="*/ 418543 h 418543"/>
              <a:gd name="connsiteX10" fmla="*/ 69759 w 1887513"/>
              <a:gd name="connsiteY10" fmla="*/ 418543 h 418543"/>
              <a:gd name="connsiteX11" fmla="*/ 0 w 1887513"/>
              <a:gd name="connsiteY11" fmla="*/ 348784 h 418543"/>
              <a:gd name="connsiteX12" fmla="*/ 0 w 1887513"/>
              <a:gd name="connsiteY12" fmla="*/ 69759 h 41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7513" h="418543" fill="none" extrusionOk="0">
                <a:moveTo>
                  <a:pt x="0" y="69759"/>
                </a:moveTo>
                <a:cubicBezTo>
                  <a:pt x="-8983" y="32707"/>
                  <a:pt x="25125" y="-4214"/>
                  <a:pt x="69759" y="0"/>
                </a:cubicBezTo>
                <a:cubicBezTo>
                  <a:pt x="341923" y="16050"/>
                  <a:pt x="465737" y="28400"/>
                  <a:pt x="669904" y="0"/>
                </a:cubicBezTo>
                <a:cubicBezTo>
                  <a:pt x="874071" y="-28400"/>
                  <a:pt x="1043939" y="5293"/>
                  <a:pt x="1252569" y="0"/>
                </a:cubicBezTo>
                <a:cubicBezTo>
                  <a:pt x="1461200" y="-5293"/>
                  <a:pt x="1699008" y="-12855"/>
                  <a:pt x="1817754" y="0"/>
                </a:cubicBezTo>
                <a:cubicBezTo>
                  <a:pt x="1850344" y="244"/>
                  <a:pt x="1889687" y="27313"/>
                  <a:pt x="1887513" y="69759"/>
                </a:cubicBezTo>
                <a:cubicBezTo>
                  <a:pt x="1889385" y="183364"/>
                  <a:pt x="1898542" y="232425"/>
                  <a:pt x="1887513" y="348784"/>
                </a:cubicBezTo>
                <a:cubicBezTo>
                  <a:pt x="1888088" y="388449"/>
                  <a:pt x="1848792" y="422493"/>
                  <a:pt x="1817754" y="418543"/>
                </a:cubicBezTo>
                <a:cubicBezTo>
                  <a:pt x="1581696" y="389514"/>
                  <a:pt x="1447589" y="432117"/>
                  <a:pt x="1217609" y="418543"/>
                </a:cubicBezTo>
                <a:cubicBezTo>
                  <a:pt x="987629" y="404969"/>
                  <a:pt x="840161" y="432359"/>
                  <a:pt x="687384" y="418543"/>
                </a:cubicBezTo>
                <a:cubicBezTo>
                  <a:pt x="534608" y="404727"/>
                  <a:pt x="252729" y="419051"/>
                  <a:pt x="69759" y="418543"/>
                </a:cubicBezTo>
                <a:cubicBezTo>
                  <a:pt x="38322" y="421024"/>
                  <a:pt x="2046" y="394204"/>
                  <a:pt x="0" y="348784"/>
                </a:cubicBezTo>
                <a:cubicBezTo>
                  <a:pt x="-6453" y="239308"/>
                  <a:pt x="-9658" y="162383"/>
                  <a:pt x="0" y="69759"/>
                </a:cubicBezTo>
                <a:close/>
              </a:path>
              <a:path w="1887513" h="418543" stroke="0" extrusionOk="0">
                <a:moveTo>
                  <a:pt x="0" y="69759"/>
                </a:moveTo>
                <a:cubicBezTo>
                  <a:pt x="-5553" y="27807"/>
                  <a:pt x="22763" y="3179"/>
                  <a:pt x="69759" y="0"/>
                </a:cubicBezTo>
                <a:cubicBezTo>
                  <a:pt x="275630" y="-8901"/>
                  <a:pt x="378787" y="993"/>
                  <a:pt x="687384" y="0"/>
                </a:cubicBezTo>
                <a:cubicBezTo>
                  <a:pt x="995982" y="-993"/>
                  <a:pt x="1070155" y="7039"/>
                  <a:pt x="1252569" y="0"/>
                </a:cubicBezTo>
                <a:cubicBezTo>
                  <a:pt x="1434984" y="-7039"/>
                  <a:pt x="1542915" y="25354"/>
                  <a:pt x="1817754" y="0"/>
                </a:cubicBezTo>
                <a:cubicBezTo>
                  <a:pt x="1854914" y="-4404"/>
                  <a:pt x="1888011" y="29389"/>
                  <a:pt x="1887513" y="69759"/>
                </a:cubicBezTo>
                <a:cubicBezTo>
                  <a:pt x="1873893" y="156852"/>
                  <a:pt x="1893240" y="234314"/>
                  <a:pt x="1887513" y="348784"/>
                </a:cubicBezTo>
                <a:cubicBezTo>
                  <a:pt x="1886805" y="380556"/>
                  <a:pt x="1851742" y="424852"/>
                  <a:pt x="1817754" y="418543"/>
                </a:cubicBezTo>
                <a:cubicBezTo>
                  <a:pt x="1659294" y="404331"/>
                  <a:pt x="1412686" y="441434"/>
                  <a:pt x="1270049" y="418543"/>
                </a:cubicBezTo>
                <a:cubicBezTo>
                  <a:pt x="1127413" y="395652"/>
                  <a:pt x="837876" y="394041"/>
                  <a:pt x="687384" y="418543"/>
                </a:cubicBezTo>
                <a:cubicBezTo>
                  <a:pt x="536893" y="443045"/>
                  <a:pt x="345235" y="447903"/>
                  <a:pt x="69759" y="418543"/>
                </a:cubicBezTo>
                <a:cubicBezTo>
                  <a:pt x="35248" y="414575"/>
                  <a:pt x="3904" y="384794"/>
                  <a:pt x="0" y="348784"/>
                </a:cubicBezTo>
                <a:cubicBezTo>
                  <a:pt x="-6352" y="222433"/>
                  <a:pt x="12025" y="150170"/>
                  <a:pt x="0" y="69759"/>
                </a:cubicBezTo>
                <a:close/>
              </a:path>
            </a:pathLst>
          </a:custGeom>
          <a:solidFill>
            <a:schemeClr val="accent3">
              <a:alpha val="90000"/>
            </a:schemeClr>
          </a:solidFill>
          <a:ln w="12700">
            <a:solidFill>
              <a:schemeClr val="accent1">
                <a:shade val="15000"/>
                <a:alpha val="5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a:t>Fysisk træning</a:t>
            </a:r>
          </a:p>
        </p:txBody>
      </p:sp>
      <p:sp>
        <p:nvSpPr>
          <p:cNvPr id="34" name="Rektangel: afrundede hjørner 33">
            <a:extLst>
              <a:ext uri="{FF2B5EF4-FFF2-40B4-BE49-F238E27FC236}">
                <a16:creationId xmlns:a16="http://schemas.microsoft.com/office/drawing/2014/main" id="{32261A50-6795-898D-E5D8-7A45A4CEB6CF}"/>
              </a:ext>
            </a:extLst>
          </p:cNvPr>
          <p:cNvSpPr/>
          <p:nvPr/>
        </p:nvSpPr>
        <p:spPr>
          <a:xfrm>
            <a:off x="7358086" y="6085412"/>
            <a:ext cx="1887513" cy="418543"/>
          </a:xfrm>
          <a:custGeom>
            <a:avLst/>
            <a:gdLst>
              <a:gd name="connsiteX0" fmla="*/ 0 w 1887513"/>
              <a:gd name="connsiteY0" fmla="*/ 69759 h 418543"/>
              <a:gd name="connsiteX1" fmla="*/ 69759 w 1887513"/>
              <a:gd name="connsiteY1" fmla="*/ 0 h 418543"/>
              <a:gd name="connsiteX2" fmla="*/ 669904 w 1887513"/>
              <a:gd name="connsiteY2" fmla="*/ 0 h 418543"/>
              <a:gd name="connsiteX3" fmla="*/ 1252569 w 1887513"/>
              <a:gd name="connsiteY3" fmla="*/ 0 h 418543"/>
              <a:gd name="connsiteX4" fmla="*/ 1817754 w 1887513"/>
              <a:gd name="connsiteY4" fmla="*/ 0 h 418543"/>
              <a:gd name="connsiteX5" fmla="*/ 1887513 w 1887513"/>
              <a:gd name="connsiteY5" fmla="*/ 69759 h 418543"/>
              <a:gd name="connsiteX6" fmla="*/ 1887513 w 1887513"/>
              <a:gd name="connsiteY6" fmla="*/ 348784 h 418543"/>
              <a:gd name="connsiteX7" fmla="*/ 1817754 w 1887513"/>
              <a:gd name="connsiteY7" fmla="*/ 418543 h 418543"/>
              <a:gd name="connsiteX8" fmla="*/ 1217609 w 1887513"/>
              <a:gd name="connsiteY8" fmla="*/ 418543 h 418543"/>
              <a:gd name="connsiteX9" fmla="*/ 687384 w 1887513"/>
              <a:gd name="connsiteY9" fmla="*/ 418543 h 418543"/>
              <a:gd name="connsiteX10" fmla="*/ 69759 w 1887513"/>
              <a:gd name="connsiteY10" fmla="*/ 418543 h 418543"/>
              <a:gd name="connsiteX11" fmla="*/ 0 w 1887513"/>
              <a:gd name="connsiteY11" fmla="*/ 348784 h 418543"/>
              <a:gd name="connsiteX12" fmla="*/ 0 w 1887513"/>
              <a:gd name="connsiteY12" fmla="*/ 69759 h 41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7513" h="418543" fill="none" extrusionOk="0">
                <a:moveTo>
                  <a:pt x="0" y="69759"/>
                </a:moveTo>
                <a:cubicBezTo>
                  <a:pt x="-8983" y="32707"/>
                  <a:pt x="25125" y="-4214"/>
                  <a:pt x="69759" y="0"/>
                </a:cubicBezTo>
                <a:cubicBezTo>
                  <a:pt x="341923" y="16050"/>
                  <a:pt x="465737" y="28400"/>
                  <a:pt x="669904" y="0"/>
                </a:cubicBezTo>
                <a:cubicBezTo>
                  <a:pt x="874071" y="-28400"/>
                  <a:pt x="1043939" y="5293"/>
                  <a:pt x="1252569" y="0"/>
                </a:cubicBezTo>
                <a:cubicBezTo>
                  <a:pt x="1461200" y="-5293"/>
                  <a:pt x="1699008" y="-12855"/>
                  <a:pt x="1817754" y="0"/>
                </a:cubicBezTo>
                <a:cubicBezTo>
                  <a:pt x="1850344" y="244"/>
                  <a:pt x="1889687" y="27313"/>
                  <a:pt x="1887513" y="69759"/>
                </a:cubicBezTo>
                <a:cubicBezTo>
                  <a:pt x="1889385" y="183364"/>
                  <a:pt x="1898542" y="232425"/>
                  <a:pt x="1887513" y="348784"/>
                </a:cubicBezTo>
                <a:cubicBezTo>
                  <a:pt x="1888088" y="388449"/>
                  <a:pt x="1848792" y="422493"/>
                  <a:pt x="1817754" y="418543"/>
                </a:cubicBezTo>
                <a:cubicBezTo>
                  <a:pt x="1581696" y="389514"/>
                  <a:pt x="1447589" y="432117"/>
                  <a:pt x="1217609" y="418543"/>
                </a:cubicBezTo>
                <a:cubicBezTo>
                  <a:pt x="987629" y="404969"/>
                  <a:pt x="840161" y="432359"/>
                  <a:pt x="687384" y="418543"/>
                </a:cubicBezTo>
                <a:cubicBezTo>
                  <a:pt x="534608" y="404727"/>
                  <a:pt x="252729" y="419051"/>
                  <a:pt x="69759" y="418543"/>
                </a:cubicBezTo>
                <a:cubicBezTo>
                  <a:pt x="38322" y="421024"/>
                  <a:pt x="2046" y="394204"/>
                  <a:pt x="0" y="348784"/>
                </a:cubicBezTo>
                <a:cubicBezTo>
                  <a:pt x="-6453" y="239308"/>
                  <a:pt x="-9658" y="162383"/>
                  <a:pt x="0" y="69759"/>
                </a:cubicBezTo>
                <a:close/>
              </a:path>
              <a:path w="1887513" h="418543" stroke="0" extrusionOk="0">
                <a:moveTo>
                  <a:pt x="0" y="69759"/>
                </a:moveTo>
                <a:cubicBezTo>
                  <a:pt x="-5553" y="27807"/>
                  <a:pt x="22763" y="3179"/>
                  <a:pt x="69759" y="0"/>
                </a:cubicBezTo>
                <a:cubicBezTo>
                  <a:pt x="275630" y="-8901"/>
                  <a:pt x="378787" y="993"/>
                  <a:pt x="687384" y="0"/>
                </a:cubicBezTo>
                <a:cubicBezTo>
                  <a:pt x="995982" y="-993"/>
                  <a:pt x="1070155" y="7039"/>
                  <a:pt x="1252569" y="0"/>
                </a:cubicBezTo>
                <a:cubicBezTo>
                  <a:pt x="1434984" y="-7039"/>
                  <a:pt x="1542915" y="25354"/>
                  <a:pt x="1817754" y="0"/>
                </a:cubicBezTo>
                <a:cubicBezTo>
                  <a:pt x="1854914" y="-4404"/>
                  <a:pt x="1888011" y="29389"/>
                  <a:pt x="1887513" y="69759"/>
                </a:cubicBezTo>
                <a:cubicBezTo>
                  <a:pt x="1873893" y="156852"/>
                  <a:pt x="1893240" y="234314"/>
                  <a:pt x="1887513" y="348784"/>
                </a:cubicBezTo>
                <a:cubicBezTo>
                  <a:pt x="1886805" y="380556"/>
                  <a:pt x="1851742" y="424852"/>
                  <a:pt x="1817754" y="418543"/>
                </a:cubicBezTo>
                <a:cubicBezTo>
                  <a:pt x="1659294" y="404331"/>
                  <a:pt x="1412686" y="441434"/>
                  <a:pt x="1270049" y="418543"/>
                </a:cubicBezTo>
                <a:cubicBezTo>
                  <a:pt x="1127413" y="395652"/>
                  <a:pt x="837876" y="394041"/>
                  <a:pt x="687384" y="418543"/>
                </a:cubicBezTo>
                <a:cubicBezTo>
                  <a:pt x="536893" y="443045"/>
                  <a:pt x="345235" y="447903"/>
                  <a:pt x="69759" y="418543"/>
                </a:cubicBezTo>
                <a:cubicBezTo>
                  <a:pt x="35248" y="414575"/>
                  <a:pt x="3904" y="384794"/>
                  <a:pt x="0" y="348784"/>
                </a:cubicBezTo>
                <a:cubicBezTo>
                  <a:pt x="-6352" y="222433"/>
                  <a:pt x="12025" y="150170"/>
                  <a:pt x="0" y="69759"/>
                </a:cubicBezTo>
                <a:close/>
              </a:path>
            </a:pathLst>
          </a:custGeom>
          <a:solidFill>
            <a:schemeClr val="accent3">
              <a:alpha val="90000"/>
            </a:schemeClr>
          </a:solidFill>
          <a:ln w="12700">
            <a:solidFill>
              <a:schemeClr val="accent1">
                <a:shade val="15000"/>
                <a:alpha val="50000"/>
              </a:schemeClr>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400"/>
              <a:t>Natur og udeliv</a:t>
            </a:r>
          </a:p>
        </p:txBody>
      </p:sp>
      <p:sp>
        <p:nvSpPr>
          <p:cNvPr id="39" name="Tekstfelt 38">
            <a:extLst>
              <a:ext uri="{FF2B5EF4-FFF2-40B4-BE49-F238E27FC236}">
                <a16:creationId xmlns:a16="http://schemas.microsoft.com/office/drawing/2014/main" id="{D2A8592F-8BAE-F6AE-4455-9564A2E835BC}"/>
              </a:ext>
            </a:extLst>
          </p:cNvPr>
          <p:cNvSpPr txBox="1"/>
          <p:nvPr/>
        </p:nvSpPr>
        <p:spPr>
          <a:xfrm>
            <a:off x="4667032" y="3931965"/>
            <a:ext cx="2581412" cy="461665"/>
          </a:xfrm>
          <a:prstGeom prst="rect">
            <a:avLst/>
          </a:prstGeom>
          <a:noFill/>
        </p:spPr>
        <p:txBody>
          <a:bodyPr wrap="none" rtlCol="0">
            <a:spAutoFit/>
          </a:bodyPr>
          <a:lstStyle/>
          <a:p>
            <a:pPr algn="ctr"/>
            <a:r>
              <a:rPr lang="da-DK" sz="1200" dirty="0">
                <a:solidFill>
                  <a:schemeClr val="accent1"/>
                </a:solidFill>
                <a:latin typeface="Dreaming Outloud Pro" panose="03050502040302030504" pitchFamily="66" charset="0"/>
                <a:cs typeface="Dreaming Outloud Pro" panose="03050502040302030504" pitchFamily="66" charset="0"/>
              </a:rPr>
              <a:t>Eleverne trækker ét indholdsområde </a:t>
            </a:r>
          </a:p>
          <a:p>
            <a:pPr algn="ctr"/>
            <a:r>
              <a:rPr lang="da-DK" sz="1200" dirty="0">
                <a:solidFill>
                  <a:schemeClr val="accent1"/>
                </a:solidFill>
                <a:latin typeface="Dreaming Outloud Pro" panose="03050502040302030504" pitchFamily="66" charset="0"/>
                <a:cs typeface="Dreaming Outloud Pro" panose="03050502040302030504" pitchFamily="66" charset="0"/>
              </a:rPr>
              <a:t>fra hhv. pulje A og pulje B</a:t>
            </a:r>
          </a:p>
        </p:txBody>
      </p:sp>
      <p:pic>
        <p:nvPicPr>
          <p:cNvPr id="40" name="Grafik 39">
            <a:extLst>
              <a:ext uri="{FF2B5EF4-FFF2-40B4-BE49-F238E27FC236}">
                <a16:creationId xmlns:a16="http://schemas.microsoft.com/office/drawing/2014/main" id="{186ECDC4-D671-786E-5FB2-BCC252AE56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5217357" flipH="1">
            <a:off x="6754956" y="4485648"/>
            <a:ext cx="331907" cy="355540"/>
          </a:xfrm>
          <a:prstGeom prst="rect">
            <a:avLst/>
          </a:prstGeom>
        </p:spPr>
      </p:pic>
      <p:pic>
        <p:nvPicPr>
          <p:cNvPr id="41" name="Grafik 40">
            <a:extLst>
              <a:ext uri="{FF2B5EF4-FFF2-40B4-BE49-F238E27FC236}">
                <a16:creationId xmlns:a16="http://schemas.microsoft.com/office/drawing/2014/main" id="{F6041D30-EE77-7EDA-6988-3AEF959A89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382643">
            <a:off x="5762132" y="4386903"/>
            <a:ext cx="331907" cy="355540"/>
          </a:xfrm>
          <a:prstGeom prst="rect">
            <a:avLst/>
          </a:prstGeom>
        </p:spPr>
      </p:pic>
      <p:pic>
        <p:nvPicPr>
          <p:cNvPr id="44" name="Grafik 43">
            <a:extLst>
              <a:ext uri="{FF2B5EF4-FFF2-40B4-BE49-F238E27FC236}">
                <a16:creationId xmlns:a16="http://schemas.microsoft.com/office/drawing/2014/main" id="{86E7F3FC-DA44-5A5E-1936-B8BAB00DAE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60376">
            <a:off x="9315924" y="6124715"/>
            <a:ext cx="331907" cy="355540"/>
          </a:xfrm>
          <a:prstGeom prst="rect">
            <a:avLst/>
          </a:prstGeom>
        </p:spPr>
      </p:pic>
      <p:sp>
        <p:nvSpPr>
          <p:cNvPr id="3" name="Tekstfelt 2">
            <a:extLst>
              <a:ext uri="{FF2B5EF4-FFF2-40B4-BE49-F238E27FC236}">
                <a16:creationId xmlns:a16="http://schemas.microsoft.com/office/drawing/2014/main" id="{6868A99D-A60A-ED60-254F-275FFC80DE88}"/>
              </a:ext>
            </a:extLst>
          </p:cNvPr>
          <p:cNvSpPr txBox="1"/>
          <p:nvPr/>
        </p:nvSpPr>
        <p:spPr>
          <a:xfrm>
            <a:off x="9462707" y="5970024"/>
            <a:ext cx="621004" cy="276999"/>
          </a:xfrm>
          <a:prstGeom prst="rect">
            <a:avLst/>
          </a:prstGeom>
          <a:noFill/>
        </p:spPr>
        <p:txBody>
          <a:bodyPr wrap="none" rtlCol="0">
            <a:spAutoFit/>
          </a:bodyPr>
          <a:lstStyle/>
          <a:p>
            <a:pPr algn="ctr"/>
            <a:r>
              <a:rPr lang="da-DK" sz="1200" dirty="0">
                <a:solidFill>
                  <a:schemeClr val="accent1"/>
                </a:solidFill>
                <a:latin typeface="Dreaming Outloud Pro" panose="03050502040302030504" pitchFamily="66" charset="0"/>
                <a:cs typeface="Dreaming Outloud Pro" panose="03050502040302030504" pitchFamily="66" charset="0"/>
              </a:rPr>
              <a:t>Valgfri</a:t>
            </a:r>
          </a:p>
        </p:txBody>
      </p:sp>
    </p:spTree>
    <p:extLst>
      <p:ext uri="{BB962C8B-B14F-4D97-AF65-F5344CB8AC3E}">
        <p14:creationId xmlns:p14="http://schemas.microsoft.com/office/powerpoint/2010/main" val="1221168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3793FD-FDFF-9BF6-5034-AF26166D5983}"/>
              </a:ext>
            </a:extLst>
          </p:cNvPr>
          <p:cNvSpPr>
            <a:spLocks noGrp="1"/>
          </p:cNvSpPr>
          <p:nvPr>
            <p:ph type="title"/>
          </p:nvPr>
        </p:nvSpPr>
        <p:spPr>
          <a:xfrm>
            <a:off x="838202" y="365127"/>
            <a:ext cx="9377514" cy="1050718"/>
          </a:xfrm>
        </p:spPr>
        <p:txBody>
          <a:bodyPr>
            <a:normAutofit/>
          </a:bodyPr>
          <a:lstStyle/>
          <a:p>
            <a:r>
              <a:rPr lang="da-DK" sz="4400" dirty="0"/>
              <a:t>I år deltager vi i…</a:t>
            </a:r>
          </a:p>
        </p:txBody>
      </p:sp>
      <p:pic>
        <p:nvPicPr>
          <p:cNvPr id="4" name="Grafik 3">
            <a:extLst>
              <a:ext uri="{FF2B5EF4-FFF2-40B4-BE49-F238E27FC236}">
                <a16:creationId xmlns:a16="http://schemas.microsoft.com/office/drawing/2014/main" id="{0C813AA5-4D0D-1701-4200-592A4A44F1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45069" y="268900"/>
            <a:ext cx="1608496" cy="435471"/>
          </a:xfrm>
          <a:prstGeom prst="rect">
            <a:avLst/>
          </a:prstGeom>
        </p:spPr>
      </p:pic>
      <p:sp>
        <p:nvSpPr>
          <p:cNvPr id="6" name="Tekstfelt 5">
            <a:extLst>
              <a:ext uri="{FF2B5EF4-FFF2-40B4-BE49-F238E27FC236}">
                <a16:creationId xmlns:a16="http://schemas.microsoft.com/office/drawing/2014/main" id="{A395B267-3293-F9A7-54B6-45A5F05DA717}"/>
              </a:ext>
            </a:extLst>
          </p:cNvPr>
          <p:cNvSpPr txBox="1"/>
          <p:nvPr/>
        </p:nvSpPr>
        <p:spPr>
          <a:xfrm rot="20747840">
            <a:off x="7406620" y="429747"/>
            <a:ext cx="1038169" cy="338554"/>
          </a:xfrm>
          <a:prstGeom prst="rect">
            <a:avLst/>
          </a:prstGeom>
          <a:noFill/>
        </p:spPr>
        <p:txBody>
          <a:bodyPr wrap="none" rtlCol="0">
            <a:spAutoFit/>
          </a:bodyPr>
          <a:lstStyle/>
          <a:p>
            <a:r>
              <a:rPr lang="da-DK" sz="1600" dirty="0">
                <a:latin typeface="Dreaming Outloud Pro" panose="03050502040302030504" pitchFamily="66" charset="0"/>
                <a:cs typeface="Dreaming Outloud Pro" panose="03050502040302030504" pitchFamily="66" charset="0"/>
              </a:rPr>
              <a:t>Vildt fedt</a:t>
            </a:r>
          </a:p>
        </p:txBody>
      </p:sp>
      <p:pic>
        <p:nvPicPr>
          <p:cNvPr id="8" name="Bildobjekt 42" descr="En bild som visar cirkel, symbol, Grafik, Symmetri&#10;&#10;Automatiskt genererad beskrivning">
            <a:extLst>
              <a:ext uri="{FF2B5EF4-FFF2-40B4-BE49-F238E27FC236}">
                <a16:creationId xmlns:a16="http://schemas.microsoft.com/office/drawing/2014/main" id="{D9E477E2-65E1-FB0A-6CF4-478884AEA25F}"/>
              </a:ext>
            </a:extLst>
          </p:cNvPr>
          <p:cNvPicPr>
            <a:picLocks noChangeAspect="1"/>
          </p:cNvPicPr>
          <p:nvPr/>
        </p:nvPicPr>
        <p:blipFill>
          <a:blip r:embed="rId5"/>
          <a:stretch>
            <a:fillRect/>
          </a:stretch>
        </p:blipFill>
        <p:spPr>
          <a:xfrm>
            <a:off x="10990194" y="5277964"/>
            <a:ext cx="571666" cy="569388"/>
          </a:xfrm>
          <a:prstGeom prst="rect">
            <a:avLst/>
          </a:prstGeom>
        </p:spPr>
      </p:pic>
      <p:pic>
        <p:nvPicPr>
          <p:cNvPr id="9" name="Bildobjekt 48" descr="En bild som visar cirkel, symbol&#10;&#10;Automatiskt genererad beskrivning">
            <a:extLst>
              <a:ext uri="{FF2B5EF4-FFF2-40B4-BE49-F238E27FC236}">
                <a16:creationId xmlns:a16="http://schemas.microsoft.com/office/drawing/2014/main" id="{92CBDBDF-B539-B6AD-6127-2CFC59F3076B}"/>
              </a:ext>
            </a:extLst>
          </p:cNvPr>
          <p:cNvPicPr>
            <a:picLocks noChangeAspect="1"/>
          </p:cNvPicPr>
          <p:nvPr/>
        </p:nvPicPr>
        <p:blipFill>
          <a:blip r:embed="rId6"/>
          <a:stretch>
            <a:fillRect/>
          </a:stretch>
        </p:blipFill>
        <p:spPr>
          <a:xfrm>
            <a:off x="10311109" y="5680570"/>
            <a:ext cx="586205" cy="569388"/>
          </a:xfrm>
          <a:prstGeom prst="rect">
            <a:avLst/>
          </a:prstGeom>
        </p:spPr>
      </p:pic>
      <p:pic>
        <p:nvPicPr>
          <p:cNvPr id="10" name="Bildobjekt 62" descr="En bild som visar Grafik&#10;&#10;Automatiskt genererad beskrivning">
            <a:extLst>
              <a:ext uri="{FF2B5EF4-FFF2-40B4-BE49-F238E27FC236}">
                <a16:creationId xmlns:a16="http://schemas.microsoft.com/office/drawing/2014/main" id="{97B6E771-FE58-5FAD-CFCF-77982742743B}"/>
              </a:ext>
            </a:extLst>
          </p:cNvPr>
          <p:cNvPicPr>
            <a:picLocks noChangeAspect="1"/>
          </p:cNvPicPr>
          <p:nvPr/>
        </p:nvPicPr>
        <p:blipFill>
          <a:blip r:embed="rId7"/>
          <a:stretch>
            <a:fillRect/>
          </a:stretch>
        </p:blipFill>
        <p:spPr>
          <a:xfrm>
            <a:off x="10897314" y="5787759"/>
            <a:ext cx="953397" cy="924397"/>
          </a:xfrm>
          <a:prstGeom prst="rect">
            <a:avLst/>
          </a:prstGeom>
        </p:spPr>
      </p:pic>
      <p:pic>
        <p:nvPicPr>
          <p:cNvPr id="11" name="Bildobjekt 78" descr="En bild som visar Grafik, skärmbild, design&#10;&#10;Automatiskt genererad beskrivning">
            <a:extLst>
              <a:ext uri="{FF2B5EF4-FFF2-40B4-BE49-F238E27FC236}">
                <a16:creationId xmlns:a16="http://schemas.microsoft.com/office/drawing/2014/main" id="{FBF08789-3E70-8EA0-A08E-5D243BEA48B2}"/>
              </a:ext>
            </a:extLst>
          </p:cNvPr>
          <p:cNvPicPr>
            <a:picLocks noChangeAspect="1"/>
          </p:cNvPicPr>
          <p:nvPr/>
        </p:nvPicPr>
        <p:blipFill>
          <a:blip r:embed="rId8"/>
          <a:stretch>
            <a:fillRect/>
          </a:stretch>
        </p:blipFill>
        <p:spPr>
          <a:xfrm>
            <a:off x="10041902" y="5517934"/>
            <a:ext cx="337171" cy="325271"/>
          </a:xfrm>
          <a:prstGeom prst="rect">
            <a:avLst/>
          </a:prstGeom>
        </p:spPr>
      </p:pic>
      <p:pic>
        <p:nvPicPr>
          <p:cNvPr id="12" name="Billede 11" descr="Et billede, der indeholder sort-hvid, design&#10;&#10;Automatisk genereret beskrivelse med mellem tillid">
            <a:extLst>
              <a:ext uri="{FF2B5EF4-FFF2-40B4-BE49-F238E27FC236}">
                <a16:creationId xmlns:a16="http://schemas.microsoft.com/office/drawing/2014/main" id="{A1AC922F-D1CB-3627-D2E5-113532EC04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492617">
            <a:off x="7840115" y="708807"/>
            <a:ext cx="626731" cy="661766"/>
          </a:xfrm>
          <a:prstGeom prst="rect">
            <a:avLst/>
          </a:prstGeom>
        </p:spPr>
      </p:pic>
      <p:pic>
        <p:nvPicPr>
          <p:cNvPr id="14" name="Billede 13">
            <a:extLst>
              <a:ext uri="{FF2B5EF4-FFF2-40B4-BE49-F238E27FC236}">
                <a16:creationId xmlns:a16="http://schemas.microsoft.com/office/drawing/2014/main" id="{FC939C2E-E0EB-7F08-DF3F-92A9392DA1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770906">
            <a:off x="5852679" y="5752952"/>
            <a:ext cx="330832" cy="305383"/>
          </a:xfrm>
          <a:prstGeom prst="rect">
            <a:avLst/>
          </a:prstGeom>
        </p:spPr>
      </p:pic>
      <p:sp>
        <p:nvSpPr>
          <p:cNvPr id="2" name="Tekstfelt 1">
            <a:extLst>
              <a:ext uri="{FF2B5EF4-FFF2-40B4-BE49-F238E27FC236}">
                <a16:creationId xmlns:a16="http://schemas.microsoft.com/office/drawing/2014/main" id="{59E2552E-73B7-7D9F-5F42-A4A32EC14D47}"/>
              </a:ext>
            </a:extLst>
          </p:cNvPr>
          <p:cNvSpPr txBox="1"/>
          <p:nvPr/>
        </p:nvSpPr>
        <p:spPr>
          <a:xfrm>
            <a:off x="1523608" y="1802948"/>
            <a:ext cx="3176211" cy="461665"/>
          </a:xfrm>
          <a:prstGeom prst="rect">
            <a:avLst/>
          </a:prstGeom>
          <a:noFill/>
        </p:spPr>
        <p:txBody>
          <a:bodyPr wrap="square" rtlCol="0">
            <a:spAutoFit/>
          </a:bodyPr>
          <a:lstStyle/>
          <a:p>
            <a:r>
              <a:rPr lang="da-DK" sz="2400" dirty="0">
                <a:latin typeface="Dreaming Outloud Pro" panose="03050502040302030504" pitchFamily="66" charset="0"/>
                <a:cs typeface="Dreaming Outloud Pro" panose="03050502040302030504" pitchFamily="66" charset="0"/>
              </a:rPr>
              <a:t>Aktivitet 1 – den ????</a:t>
            </a:r>
          </a:p>
        </p:txBody>
      </p:sp>
      <p:sp>
        <p:nvSpPr>
          <p:cNvPr id="5" name="Tekstfelt 4">
            <a:extLst>
              <a:ext uri="{FF2B5EF4-FFF2-40B4-BE49-F238E27FC236}">
                <a16:creationId xmlns:a16="http://schemas.microsoft.com/office/drawing/2014/main" id="{43875F1E-00A2-BBD5-5980-CE09D90A7891}"/>
              </a:ext>
            </a:extLst>
          </p:cNvPr>
          <p:cNvSpPr txBox="1"/>
          <p:nvPr/>
        </p:nvSpPr>
        <p:spPr>
          <a:xfrm>
            <a:off x="2064382" y="3210684"/>
            <a:ext cx="3176211" cy="461665"/>
          </a:xfrm>
          <a:prstGeom prst="rect">
            <a:avLst/>
          </a:prstGeom>
          <a:noFill/>
        </p:spPr>
        <p:txBody>
          <a:bodyPr wrap="square" rtlCol="0">
            <a:spAutoFit/>
          </a:bodyPr>
          <a:lstStyle/>
          <a:p>
            <a:r>
              <a:rPr lang="da-DK" sz="2400" dirty="0">
                <a:latin typeface="Dreaming Outloud Pro" panose="03050502040302030504" pitchFamily="66" charset="0"/>
                <a:cs typeface="Dreaming Outloud Pro" panose="03050502040302030504" pitchFamily="66" charset="0"/>
              </a:rPr>
              <a:t>Aktivitet 2 – den ????</a:t>
            </a:r>
          </a:p>
        </p:txBody>
      </p:sp>
      <p:sp>
        <p:nvSpPr>
          <p:cNvPr id="7" name="Tekstfelt 6">
            <a:extLst>
              <a:ext uri="{FF2B5EF4-FFF2-40B4-BE49-F238E27FC236}">
                <a16:creationId xmlns:a16="http://schemas.microsoft.com/office/drawing/2014/main" id="{396AB810-3653-F298-EE2E-2ED714FA5C74}"/>
              </a:ext>
            </a:extLst>
          </p:cNvPr>
          <p:cNvSpPr txBox="1"/>
          <p:nvPr/>
        </p:nvSpPr>
        <p:spPr>
          <a:xfrm>
            <a:off x="7813983" y="3744819"/>
            <a:ext cx="3176211" cy="461665"/>
          </a:xfrm>
          <a:prstGeom prst="rect">
            <a:avLst/>
          </a:prstGeom>
          <a:noFill/>
        </p:spPr>
        <p:txBody>
          <a:bodyPr wrap="square" rtlCol="0">
            <a:spAutoFit/>
          </a:bodyPr>
          <a:lstStyle/>
          <a:p>
            <a:r>
              <a:rPr lang="da-DK" sz="2400" dirty="0">
                <a:latin typeface="Dreaming Outloud Pro" panose="03050502040302030504" pitchFamily="66" charset="0"/>
                <a:cs typeface="Dreaming Outloud Pro" panose="03050502040302030504" pitchFamily="66" charset="0"/>
              </a:rPr>
              <a:t>Aktivitet 5 – den ????</a:t>
            </a:r>
          </a:p>
        </p:txBody>
      </p:sp>
      <p:sp>
        <p:nvSpPr>
          <p:cNvPr id="13" name="Tekstfelt 12">
            <a:extLst>
              <a:ext uri="{FF2B5EF4-FFF2-40B4-BE49-F238E27FC236}">
                <a16:creationId xmlns:a16="http://schemas.microsoft.com/office/drawing/2014/main" id="{B344C956-522F-5E7B-E7BF-2F3176FA65F4}"/>
              </a:ext>
            </a:extLst>
          </p:cNvPr>
          <p:cNvSpPr txBox="1"/>
          <p:nvPr/>
        </p:nvSpPr>
        <p:spPr>
          <a:xfrm>
            <a:off x="6769118" y="2033780"/>
            <a:ext cx="3176211" cy="461665"/>
          </a:xfrm>
          <a:prstGeom prst="rect">
            <a:avLst/>
          </a:prstGeom>
          <a:noFill/>
        </p:spPr>
        <p:txBody>
          <a:bodyPr wrap="square" rtlCol="0">
            <a:spAutoFit/>
          </a:bodyPr>
          <a:lstStyle/>
          <a:p>
            <a:r>
              <a:rPr lang="da-DK" sz="2400" dirty="0">
                <a:latin typeface="Dreaming Outloud Pro" panose="03050502040302030504" pitchFamily="66" charset="0"/>
                <a:cs typeface="Dreaming Outloud Pro" panose="03050502040302030504" pitchFamily="66" charset="0"/>
              </a:rPr>
              <a:t>Aktivitet 2 – den ????</a:t>
            </a:r>
          </a:p>
        </p:txBody>
      </p:sp>
      <p:sp>
        <p:nvSpPr>
          <p:cNvPr id="15" name="Tekstfelt 14">
            <a:extLst>
              <a:ext uri="{FF2B5EF4-FFF2-40B4-BE49-F238E27FC236}">
                <a16:creationId xmlns:a16="http://schemas.microsoft.com/office/drawing/2014/main" id="{9C18BFA7-AE6B-E439-61FC-B39A9F9FAA10}"/>
              </a:ext>
            </a:extLst>
          </p:cNvPr>
          <p:cNvSpPr txBox="1"/>
          <p:nvPr/>
        </p:nvSpPr>
        <p:spPr>
          <a:xfrm>
            <a:off x="1322046" y="4593388"/>
            <a:ext cx="3176211" cy="461665"/>
          </a:xfrm>
          <a:prstGeom prst="rect">
            <a:avLst/>
          </a:prstGeom>
          <a:noFill/>
        </p:spPr>
        <p:txBody>
          <a:bodyPr wrap="square" rtlCol="0">
            <a:spAutoFit/>
          </a:bodyPr>
          <a:lstStyle/>
          <a:p>
            <a:r>
              <a:rPr lang="da-DK" sz="2400" dirty="0">
                <a:latin typeface="Dreaming Outloud Pro" panose="03050502040302030504" pitchFamily="66" charset="0"/>
                <a:cs typeface="Dreaming Outloud Pro" panose="03050502040302030504" pitchFamily="66" charset="0"/>
              </a:rPr>
              <a:t>Aktivitet 4 – den ????</a:t>
            </a:r>
          </a:p>
        </p:txBody>
      </p:sp>
    </p:spTree>
    <p:extLst>
      <p:ext uri="{BB962C8B-B14F-4D97-AF65-F5344CB8AC3E}">
        <p14:creationId xmlns:p14="http://schemas.microsoft.com/office/powerpoint/2010/main" val="225259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A7030E5-427F-0C6F-11BC-E8E10DF3ECCB}"/>
              </a:ext>
            </a:extLst>
          </p:cNvPr>
          <p:cNvSpPr>
            <a:spLocks noGrp="1"/>
          </p:cNvSpPr>
          <p:nvPr>
            <p:ph type="title"/>
          </p:nvPr>
        </p:nvSpPr>
        <p:spPr>
          <a:xfrm>
            <a:off x="838202" y="365127"/>
            <a:ext cx="9377514" cy="1050718"/>
          </a:xfrm>
        </p:spPr>
        <p:txBody>
          <a:bodyPr>
            <a:normAutofit/>
          </a:bodyPr>
          <a:lstStyle/>
          <a:p>
            <a:r>
              <a:rPr lang="da-DK" sz="4400">
                <a:solidFill>
                  <a:schemeClr val="accent3"/>
                </a:solidFill>
              </a:rPr>
              <a:t>Generel info om idrætsfaget</a:t>
            </a:r>
          </a:p>
        </p:txBody>
      </p:sp>
      <p:sp>
        <p:nvSpPr>
          <p:cNvPr id="2" name="Tekstfelt 1">
            <a:extLst>
              <a:ext uri="{FF2B5EF4-FFF2-40B4-BE49-F238E27FC236}">
                <a16:creationId xmlns:a16="http://schemas.microsoft.com/office/drawing/2014/main" id="{D4A8E85F-A30C-32D9-BAD4-2C7184310D43}"/>
              </a:ext>
            </a:extLst>
          </p:cNvPr>
          <p:cNvSpPr txBox="1"/>
          <p:nvPr/>
        </p:nvSpPr>
        <p:spPr>
          <a:xfrm>
            <a:off x="967555" y="1512073"/>
            <a:ext cx="9377514" cy="4437048"/>
          </a:xfrm>
          <a:prstGeom prst="rect">
            <a:avLst/>
          </a:prstGeom>
          <a:noFill/>
        </p:spPr>
        <p:txBody>
          <a:bodyPr wrap="square" rtlCol="0">
            <a:spAutoFit/>
          </a:bodyPr>
          <a:lstStyle/>
          <a:p>
            <a:pPr>
              <a:lnSpc>
                <a:spcPct val="107000"/>
              </a:lnSpc>
              <a:spcAft>
                <a:spcPts val="800"/>
              </a:spcAft>
            </a:pPr>
            <a:r>
              <a:rPr lang="da-DK" sz="1800" b="1" dirty="0">
                <a:solidFill>
                  <a:schemeClr val="accent1"/>
                </a:solidFill>
                <a:effectLst/>
                <a:latin typeface="+mj-lt"/>
                <a:ea typeface="Calibri" panose="020F0502020204030204" pitchFamily="34" charset="0"/>
                <a:cs typeface="Times New Roman" panose="02020603050405020304" pitchFamily="18" charset="0"/>
              </a:rPr>
              <a:t>Idrætsfaget formål:</a:t>
            </a:r>
            <a:endParaRPr lang="da-DK" sz="1800" dirty="0">
              <a:solidFill>
                <a:schemeClr val="accent1"/>
              </a:solidFill>
              <a:effectLst/>
              <a:latin typeface="+mj-lt"/>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ea typeface="Calibri" panose="020F0502020204030204" pitchFamily="34" charset="0"/>
                <a:cs typeface="Times New Roman" panose="02020603050405020304" pitchFamily="18" charset="0"/>
              </a:rPr>
              <a:t>Eleverne skal i faget idræt udvikle kropslige, idrætslige, sociale og personlige kompetencer. Eleverne skal opnå kendskab til alsidig idrætskultur og udvikle lyst til bevægelse. Idrætsfaget skal give eleverne erfaring med og indsigt i idrættens betydning for sundhed og trivsel samt i samspillet mellem samfund og idrætskultur. </a:t>
            </a:r>
          </a:p>
          <a:p>
            <a:pPr>
              <a:lnSpc>
                <a:spcPct val="107000"/>
              </a:lnSpc>
              <a:spcAft>
                <a:spcPts val="800"/>
              </a:spcAft>
            </a:pPr>
            <a:endParaRPr lang="da-DK" sz="18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chemeClr val="accent2"/>
                </a:solidFill>
                <a:effectLst/>
                <a:ea typeface="Calibri" panose="020F0502020204030204" pitchFamily="34" charset="0"/>
                <a:cs typeface="Times New Roman" panose="02020603050405020304" pitchFamily="18" charset="0"/>
              </a:rPr>
              <a:t>Stk. 2</a:t>
            </a:r>
            <a:r>
              <a:rPr lang="da-DK" sz="1800" dirty="0">
                <a:effectLst/>
                <a:ea typeface="Calibri" panose="020F0502020204030204" pitchFamily="34" charset="0"/>
                <a:cs typeface="Times New Roman" panose="02020603050405020304" pitchFamily="18" charset="0"/>
              </a:rPr>
              <a:t>. Eleverne skal gennem alsidig idrætspraksis have mulighed for at opleve glæde ved og lyst til at udøve idræt og udvikle forudsætninger for at forstå betydningen af livslang fysisk udfoldelse i samspil med natur, kultur og det samfund og den verden, de er en del af. Eleverne skal opnå indsigt i og få erfaringer med vilkår for sundhed og kropskultur. </a:t>
            </a:r>
          </a:p>
          <a:p>
            <a:pPr>
              <a:lnSpc>
                <a:spcPct val="107000"/>
              </a:lnSpc>
              <a:spcAft>
                <a:spcPts val="800"/>
              </a:spcAft>
            </a:pPr>
            <a:endParaRPr lang="da-DK" sz="18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800" dirty="0">
                <a:solidFill>
                  <a:schemeClr val="accent2"/>
                </a:solidFill>
                <a:effectLst/>
                <a:ea typeface="Calibri" panose="020F0502020204030204" pitchFamily="34" charset="0"/>
                <a:cs typeface="Times New Roman" panose="02020603050405020304" pitchFamily="18" charset="0"/>
              </a:rPr>
              <a:t>Stk. 3</a:t>
            </a:r>
            <a:r>
              <a:rPr lang="da-DK" sz="1800" dirty="0">
                <a:effectLst/>
                <a:ea typeface="Calibri" panose="020F0502020204030204" pitchFamily="34" charset="0"/>
                <a:cs typeface="Times New Roman" panose="02020603050405020304" pitchFamily="18" charset="0"/>
              </a:rPr>
              <a:t>. I faget idræt skal eleverne udvikle forudsætninger for at tage ansvar for sig selv og indgå i et forpligtende fællesskab.</a:t>
            </a:r>
          </a:p>
        </p:txBody>
      </p:sp>
      <p:pic>
        <p:nvPicPr>
          <p:cNvPr id="3" name="Grafik 2">
            <a:extLst>
              <a:ext uri="{FF2B5EF4-FFF2-40B4-BE49-F238E27FC236}">
                <a16:creationId xmlns:a16="http://schemas.microsoft.com/office/drawing/2014/main" id="{67336D43-0FBC-0E8D-9971-36ECD170B0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87976" flipH="1">
            <a:off x="8272004" y="1502275"/>
            <a:ext cx="359048" cy="384613"/>
          </a:xfrm>
          <a:prstGeom prst="rect">
            <a:avLst/>
          </a:prstGeom>
        </p:spPr>
      </p:pic>
      <p:sp>
        <p:nvSpPr>
          <p:cNvPr id="4" name="Tekstfelt 3">
            <a:extLst>
              <a:ext uri="{FF2B5EF4-FFF2-40B4-BE49-F238E27FC236}">
                <a16:creationId xmlns:a16="http://schemas.microsoft.com/office/drawing/2014/main" id="{951775EC-3A19-CB57-E66E-8977B4312514}"/>
              </a:ext>
            </a:extLst>
          </p:cNvPr>
          <p:cNvSpPr txBox="1"/>
          <p:nvPr/>
        </p:nvSpPr>
        <p:spPr>
          <a:xfrm rot="20747840">
            <a:off x="8706658" y="1305565"/>
            <a:ext cx="855427" cy="338554"/>
          </a:xfrm>
          <a:prstGeom prst="rect">
            <a:avLst/>
          </a:prstGeom>
          <a:noFill/>
        </p:spPr>
        <p:txBody>
          <a:bodyPr wrap="none" rtlCol="0">
            <a:spAutoFit/>
          </a:bodyPr>
          <a:lstStyle/>
          <a:p>
            <a:r>
              <a:rPr lang="da-DK" sz="1600" dirty="0" err="1">
                <a:solidFill>
                  <a:schemeClr val="accent1"/>
                </a:solidFill>
                <a:latin typeface="Dreaming Outloud Pro" panose="03050502040302030504" pitchFamily="66" charset="0"/>
                <a:cs typeface="Dreaming Outloud Pro" panose="03050502040302030504" pitchFamily="66" charset="0"/>
              </a:rPr>
              <a:t>Wuuhuu</a:t>
            </a:r>
            <a:endParaRPr lang="da-DK" sz="1600" dirty="0">
              <a:solidFill>
                <a:schemeClr val="accent1"/>
              </a:solidFill>
              <a:latin typeface="Dreaming Outloud Pro" panose="03050502040302030504" pitchFamily="66" charset="0"/>
              <a:cs typeface="Dreaming Outloud Pro" panose="03050502040302030504" pitchFamily="66" charset="0"/>
            </a:endParaRPr>
          </a:p>
        </p:txBody>
      </p:sp>
      <p:pic>
        <p:nvPicPr>
          <p:cNvPr id="5" name="Bildobjekt 3">
            <a:extLst>
              <a:ext uri="{FF2B5EF4-FFF2-40B4-BE49-F238E27FC236}">
                <a16:creationId xmlns:a16="http://schemas.microsoft.com/office/drawing/2014/main" id="{8CCA3CF3-CCD6-52D0-E72A-1919CA032748}"/>
              </a:ext>
            </a:extLst>
          </p:cNvPr>
          <p:cNvPicPr>
            <a:picLocks noChangeAspect="1"/>
          </p:cNvPicPr>
          <p:nvPr/>
        </p:nvPicPr>
        <p:blipFill>
          <a:blip r:embed="rId4"/>
          <a:stretch>
            <a:fillRect/>
          </a:stretch>
        </p:blipFill>
        <p:spPr>
          <a:xfrm rot="20961322">
            <a:off x="8972188" y="-466905"/>
            <a:ext cx="3204833" cy="5610835"/>
          </a:xfrm>
          <a:prstGeom prst="rect">
            <a:avLst/>
          </a:prstGeom>
        </p:spPr>
      </p:pic>
      <p:pic>
        <p:nvPicPr>
          <p:cNvPr id="6" name="Grafik 5">
            <a:extLst>
              <a:ext uri="{FF2B5EF4-FFF2-40B4-BE49-F238E27FC236}">
                <a16:creationId xmlns:a16="http://schemas.microsoft.com/office/drawing/2014/main" id="{544C22EB-93CB-26CB-ACAB-E6D713B1CC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50423" y="6215431"/>
            <a:ext cx="1456253" cy="394254"/>
          </a:xfrm>
          <a:prstGeom prst="rect">
            <a:avLst/>
          </a:prstGeom>
        </p:spPr>
      </p:pic>
    </p:spTree>
    <p:extLst>
      <p:ext uri="{BB962C8B-B14F-4D97-AF65-F5344CB8AC3E}">
        <p14:creationId xmlns:p14="http://schemas.microsoft.com/office/powerpoint/2010/main" val="2062784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F6BC7C8-F577-6040-63CA-15FB9B06F447}"/>
              </a:ext>
            </a:extLst>
          </p:cNvPr>
          <p:cNvSpPr/>
          <p:nvPr/>
        </p:nvSpPr>
        <p:spPr>
          <a:xfrm>
            <a:off x="-1" y="0"/>
            <a:ext cx="4791457" cy="6858000"/>
          </a:xfrm>
          <a:custGeom>
            <a:avLst/>
            <a:gdLst>
              <a:gd name="connsiteX0" fmla="*/ 0 w 5365102"/>
              <a:gd name="connsiteY0" fmla="*/ 0 h 6858000"/>
              <a:gd name="connsiteX1" fmla="*/ 5365102 w 5365102"/>
              <a:gd name="connsiteY1" fmla="*/ 0 h 6858000"/>
              <a:gd name="connsiteX2" fmla="*/ 5365102 w 5365102"/>
              <a:gd name="connsiteY2" fmla="*/ 6858000 h 6858000"/>
              <a:gd name="connsiteX3" fmla="*/ 0 w 5365102"/>
              <a:gd name="connsiteY3" fmla="*/ 6858000 h 6858000"/>
              <a:gd name="connsiteX4" fmla="*/ 0 w 5365102"/>
              <a:gd name="connsiteY4" fmla="*/ 0 h 6858000"/>
              <a:gd name="connsiteX0" fmla="*/ 0 w 5365102"/>
              <a:gd name="connsiteY0" fmla="*/ 0 h 6858000"/>
              <a:gd name="connsiteX1" fmla="*/ 5365102 w 5365102"/>
              <a:gd name="connsiteY1" fmla="*/ 0 h 6858000"/>
              <a:gd name="connsiteX2" fmla="*/ 5365102 w 5365102"/>
              <a:gd name="connsiteY2" fmla="*/ 6858000 h 6858000"/>
              <a:gd name="connsiteX3" fmla="*/ 0 w 5365102"/>
              <a:gd name="connsiteY3" fmla="*/ 6858000 h 6858000"/>
              <a:gd name="connsiteX4" fmla="*/ 0 w 5365102"/>
              <a:gd name="connsiteY4" fmla="*/ 0 h 6858000"/>
              <a:gd name="connsiteX0" fmla="*/ 0 w 5498324"/>
              <a:gd name="connsiteY0" fmla="*/ 0 h 6858000"/>
              <a:gd name="connsiteX1" fmla="*/ 5365102 w 5498324"/>
              <a:gd name="connsiteY1" fmla="*/ 0 h 6858000"/>
              <a:gd name="connsiteX2" fmla="*/ 5365102 w 5498324"/>
              <a:gd name="connsiteY2" fmla="*/ 6858000 h 6858000"/>
              <a:gd name="connsiteX3" fmla="*/ 0 w 5498324"/>
              <a:gd name="connsiteY3" fmla="*/ 6858000 h 6858000"/>
              <a:gd name="connsiteX4" fmla="*/ 0 w 5498324"/>
              <a:gd name="connsiteY4" fmla="*/ 0 h 6858000"/>
              <a:gd name="connsiteX0" fmla="*/ 0 w 5472330"/>
              <a:gd name="connsiteY0" fmla="*/ 0 h 6858000"/>
              <a:gd name="connsiteX1" fmla="*/ 5365102 w 5472330"/>
              <a:gd name="connsiteY1" fmla="*/ 0 h 6858000"/>
              <a:gd name="connsiteX2" fmla="*/ 5365102 w 5472330"/>
              <a:gd name="connsiteY2" fmla="*/ 6858000 h 6858000"/>
              <a:gd name="connsiteX3" fmla="*/ 0 w 5472330"/>
              <a:gd name="connsiteY3" fmla="*/ 6858000 h 6858000"/>
              <a:gd name="connsiteX4" fmla="*/ 0 w 547233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330" h="6858000">
                <a:moveTo>
                  <a:pt x="0" y="0"/>
                </a:moveTo>
                <a:lnTo>
                  <a:pt x="5365102" y="0"/>
                </a:lnTo>
                <a:cubicBezTo>
                  <a:pt x="3880297" y="2948473"/>
                  <a:pt x="5950222" y="4525347"/>
                  <a:pt x="5365102" y="6858000"/>
                </a:cubicBezTo>
                <a:lnTo>
                  <a:pt x="0" y="6858000"/>
                </a:lnTo>
                <a:lnTo>
                  <a:pt x="0" y="0"/>
                </a:ln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DE5349FC-27BD-59D6-A6FB-0332E4D65AFE}"/>
              </a:ext>
            </a:extLst>
          </p:cNvPr>
          <p:cNvSpPr/>
          <p:nvPr/>
        </p:nvSpPr>
        <p:spPr>
          <a:xfrm>
            <a:off x="-1" y="0"/>
            <a:ext cx="4536226" cy="6858000"/>
          </a:xfrm>
          <a:custGeom>
            <a:avLst/>
            <a:gdLst>
              <a:gd name="connsiteX0" fmla="*/ 0 w 5290457"/>
              <a:gd name="connsiteY0" fmla="*/ 0 h 6923314"/>
              <a:gd name="connsiteX1" fmla="*/ 5290457 w 5290457"/>
              <a:gd name="connsiteY1" fmla="*/ 0 h 6923314"/>
              <a:gd name="connsiteX2" fmla="*/ 5290457 w 5290457"/>
              <a:gd name="connsiteY2" fmla="*/ 6923314 h 6923314"/>
              <a:gd name="connsiteX3" fmla="*/ 0 w 5290457"/>
              <a:gd name="connsiteY3" fmla="*/ 6923314 h 6923314"/>
              <a:gd name="connsiteX4" fmla="*/ 0 w 5290457"/>
              <a:gd name="connsiteY4" fmla="*/ 0 h 6923314"/>
              <a:gd name="connsiteX0" fmla="*/ 0 w 5290457"/>
              <a:gd name="connsiteY0" fmla="*/ 0 h 6923314"/>
              <a:gd name="connsiteX1" fmla="*/ 5290457 w 5290457"/>
              <a:gd name="connsiteY1" fmla="*/ 0 h 6923314"/>
              <a:gd name="connsiteX2" fmla="*/ 5290457 w 5290457"/>
              <a:gd name="connsiteY2" fmla="*/ 6923314 h 6923314"/>
              <a:gd name="connsiteX3" fmla="*/ 0 w 5290457"/>
              <a:gd name="connsiteY3" fmla="*/ 6923314 h 6923314"/>
              <a:gd name="connsiteX4" fmla="*/ 0 w 5290457"/>
              <a:gd name="connsiteY4" fmla="*/ 0 h 6923314"/>
              <a:gd name="connsiteX0" fmla="*/ 0 w 5326633"/>
              <a:gd name="connsiteY0" fmla="*/ 0 h 6923314"/>
              <a:gd name="connsiteX1" fmla="*/ 5290457 w 5326633"/>
              <a:gd name="connsiteY1" fmla="*/ 0 h 6923314"/>
              <a:gd name="connsiteX2" fmla="*/ 5290457 w 5326633"/>
              <a:gd name="connsiteY2" fmla="*/ 6923314 h 6923314"/>
              <a:gd name="connsiteX3" fmla="*/ 0 w 5326633"/>
              <a:gd name="connsiteY3" fmla="*/ 6923314 h 6923314"/>
              <a:gd name="connsiteX4" fmla="*/ 0 w 5326633"/>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6633" h="6923314">
                <a:moveTo>
                  <a:pt x="0" y="0"/>
                </a:moveTo>
                <a:lnTo>
                  <a:pt x="5290457" y="0"/>
                </a:lnTo>
                <a:cubicBezTo>
                  <a:pt x="4096139" y="3511420"/>
                  <a:pt x="5570376" y="4643535"/>
                  <a:pt x="5290457" y="6923314"/>
                </a:cubicBezTo>
                <a:lnTo>
                  <a:pt x="0" y="6923314"/>
                </a:lnTo>
                <a:lnTo>
                  <a:pt x="0" y="0"/>
                </a:lnTo>
                <a:close/>
              </a:path>
            </a:pathLst>
          </a:custGeom>
          <a:blipFill dpi="0" rotWithShape="1">
            <a:blip r:embed="rId2"/>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1">
            <a:extLst>
              <a:ext uri="{FF2B5EF4-FFF2-40B4-BE49-F238E27FC236}">
                <a16:creationId xmlns:a16="http://schemas.microsoft.com/office/drawing/2014/main" id="{DA373BF6-F9F1-A3C8-9C93-096EBCA57DB1}"/>
              </a:ext>
            </a:extLst>
          </p:cNvPr>
          <p:cNvSpPr txBox="1">
            <a:spLocks/>
          </p:cNvSpPr>
          <p:nvPr/>
        </p:nvSpPr>
        <p:spPr>
          <a:xfrm>
            <a:off x="4983480" y="387117"/>
            <a:ext cx="6118134" cy="894555"/>
          </a:xfrm>
          <a:prstGeom prst="rect">
            <a:avLst/>
          </a:prstGeom>
        </p:spPr>
        <p:txBody>
          <a:bodyPr>
            <a:normAutofit fontScale="90000"/>
          </a:bodyPr>
          <a:lstStyle>
            <a:lvl1pPr algn="l" defTabSz="356085" rtl="0" eaLnBrk="1" latinLnBrk="0" hangingPunct="1">
              <a:lnSpc>
                <a:spcPct val="90000"/>
              </a:lnSpc>
              <a:spcBef>
                <a:spcPct val="0"/>
              </a:spcBef>
              <a:buNone/>
              <a:defRPr sz="1713"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sz="4800">
                <a:solidFill>
                  <a:schemeClr val="accent3"/>
                </a:solidFill>
              </a:rPr>
              <a:t>Deltagelse i idrætsfaget</a:t>
            </a:r>
            <a:endParaRPr lang="da-DK"/>
          </a:p>
        </p:txBody>
      </p:sp>
      <p:sp>
        <p:nvSpPr>
          <p:cNvPr id="7" name="Tekstfelt 6">
            <a:extLst>
              <a:ext uri="{FF2B5EF4-FFF2-40B4-BE49-F238E27FC236}">
                <a16:creationId xmlns:a16="http://schemas.microsoft.com/office/drawing/2014/main" id="{18FDF73B-2476-5F91-E303-5826E7D8D9F9}"/>
              </a:ext>
            </a:extLst>
          </p:cNvPr>
          <p:cNvSpPr txBox="1"/>
          <p:nvPr/>
        </p:nvSpPr>
        <p:spPr>
          <a:xfrm>
            <a:off x="4983480" y="1281672"/>
            <a:ext cx="7004304" cy="4433458"/>
          </a:xfrm>
          <a:prstGeom prst="rect">
            <a:avLst/>
          </a:prstGeom>
          <a:noFill/>
        </p:spPr>
        <p:txBody>
          <a:bodyPr wrap="square" rtlCol="0">
            <a:spAutoFit/>
          </a:bodyPr>
          <a:lstStyle/>
          <a:p>
            <a:pPr>
              <a:lnSpc>
                <a:spcPct val="107000"/>
              </a:lnSpc>
            </a:pPr>
            <a:r>
              <a:rPr lang="da-DK"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Kan elever blive fritaget fra idrætsundervisningen?</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Svaret er som udgangspunkt et nej. Uanset hvilken skade eleven måtte have, eller andre ”dagligdags” udfordringer såsom glemt idrætstøj, hovedpine, menstruation osv., så skal eleverne deltage i idrætsundervisningen. Vi tager selvfølgelig det nødvendige hensyn til elevens udfordringer og inkluderer eleven på bedst mulig vis.</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a-DK" sz="18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Hos Styrelsen for Undervisning og Kvalitet står der således:</a:t>
            </a:r>
          </a:p>
          <a:p>
            <a:pPr>
              <a:lnSpc>
                <a:spcPct val="107000"/>
              </a:lnSpc>
              <a:spcAft>
                <a:spcPts val="800"/>
              </a:spcAft>
            </a:pP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Sammenfattende er der efter styrelsens opfattelse ikke mulighed for at fritage elever fra faget idræt som helhed, medmindre der er tale om elever med behov for specialundervisning, </a:t>
            </a:r>
            <a:r>
              <a:rPr lang="da-DK"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som heller ikke kan modtage undervisning i faget i tilpasset form</a:t>
            </a:r>
            <a:r>
              <a:rPr lang="da-DK"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Det bemærkes, at der gælder særlige regler for elever, der tilbydes særlige undervisningsforløb på 8. og 9. klassetrin efter folkeskolelovens § 9, stk. 4.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Grafik 7">
            <a:extLst>
              <a:ext uri="{FF2B5EF4-FFF2-40B4-BE49-F238E27FC236}">
                <a16:creationId xmlns:a16="http://schemas.microsoft.com/office/drawing/2014/main" id="{F0EDF3CE-1F96-9775-3D6A-4594EB7A38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50423" y="6215431"/>
            <a:ext cx="1456253" cy="394254"/>
          </a:xfrm>
          <a:prstGeom prst="rect">
            <a:avLst/>
          </a:prstGeom>
        </p:spPr>
      </p:pic>
    </p:spTree>
    <p:extLst>
      <p:ext uri="{BB962C8B-B14F-4D97-AF65-F5344CB8AC3E}">
        <p14:creationId xmlns:p14="http://schemas.microsoft.com/office/powerpoint/2010/main" val="1199461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DE2F863D-8628-EE02-1A75-5D447C0C5787}"/>
              </a:ext>
            </a:extLst>
          </p:cNvPr>
          <p:cNvSpPr txBox="1">
            <a:spLocks/>
          </p:cNvSpPr>
          <p:nvPr/>
        </p:nvSpPr>
        <p:spPr>
          <a:xfrm>
            <a:off x="838202" y="365127"/>
            <a:ext cx="9377514" cy="1050718"/>
          </a:xfrm>
          <a:prstGeom prst="rect">
            <a:avLst/>
          </a:prstGeom>
        </p:spPr>
        <p:txBody>
          <a:bodyPr vert="horz" lIns="91440" tIns="45720" rIns="91440" bIns="45720" rtlCol="0" anchor="ctr">
            <a:normAutofit/>
          </a:bodyPr>
          <a:lstStyle>
            <a:lvl1pPr algn="l" defTabSz="356085" rtl="0" eaLnBrk="1" latinLnBrk="0" hangingPunct="1">
              <a:lnSpc>
                <a:spcPct val="90000"/>
              </a:lnSpc>
              <a:spcBef>
                <a:spcPct val="0"/>
              </a:spcBef>
              <a:buNone/>
              <a:defRPr sz="1713"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56085"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0" normalizeH="0" baseline="0" noProof="0" dirty="0">
                <a:ln>
                  <a:noFill/>
                </a:ln>
                <a:effectLst/>
                <a:uLnTx/>
                <a:uFillTx/>
                <a:latin typeface="Franklin Gothic Medium" panose="020B0603020102020204"/>
                <a:ea typeface="+mj-ea"/>
                <a:cs typeface="+mj-cs"/>
              </a:rPr>
              <a:t>Omklædning og badning</a:t>
            </a:r>
          </a:p>
        </p:txBody>
      </p:sp>
      <p:sp>
        <p:nvSpPr>
          <p:cNvPr id="34" name="Tekstfelt 33">
            <a:extLst>
              <a:ext uri="{FF2B5EF4-FFF2-40B4-BE49-F238E27FC236}">
                <a16:creationId xmlns:a16="http://schemas.microsoft.com/office/drawing/2014/main" id="{FEAAB089-10F8-6E50-350F-73B3DF172CA5}"/>
              </a:ext>
            </a:extLst>
          </p:cNvPr>
          <p:cNvSpPr txBox="1"/>
          <p:nvPr/>
        </p:nvSpPr>
        <p:spPr>
          <a:xfrm>
            <a:off x="838202" y="1449317"/>
            <a:ext cx="10707829" cy="147732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a:ln>
                  <a:noFill/>
                </a:ln>
                <a:solidFill>
                  <a:srgbClr val="092D26"/>
                </a:solidFill>
                <a:effectLst/>
                <a:uLnTx/>
                <a:uFillTx/>
              </a:rPr>
              <a:t>Undervisningen i idræt forudsætter omklædning til idrætstøj og efterfølgende bad. Omklædning og bad er en naturlig del af idrætsundervisningen, ligesom den del af faget understøtter eleverne i deres tilegnelse af gode vaner for personlig hygiejne. Derudover er det værdifuldt, at vores børn og unge i skolen understøttes i at opnå et naturligt forhold til deres egen krop, og udvikler en erkendelse af, at vi som mennesker ser vidt forskellige ud. </a:t>
            </a:r>
          </a:p>
        </p:txBody>
      </p:sp>
      <p:sp>
        <p:nvSpPr>
          <p:cNvPr id="35" name="Tekstfelt 34">
            <a:extLst>
              <a:ext uri="{FF2B5EF4-FFF2-40B4-BE49-F238E27FC236}">
                <a16:creationId xmlns:a16="http://schemas.microsoft.com/office/drawing/2014/main" id="{0415293B-D17C-1F3D-A71B-8629291A9408}"/>
              </a:ext>
            </a:extLst>
          </p:cNvPr>
          <p:cNvSpPr txBox="1"/>
          <p:nvPr/>
        </p:nvSpPr>
        <p:spPr>
          <a:xfrm>
            <a:off x="1185603" y="3463107"/>
            <a:ext cx="5361631" cy="203132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dirty="0">
                <a:ln>
                  <a:noFill/>
                </a:ln>
                <a:solidFill>
                  <a:schemeClr val="tx2"/>
                </a:solidFill>
                <a:effectLst/>
                <a:uLnTx/>
                <a:uFillTx/>
              </a:rPr>
              <a:t>Det er skolens ansvar,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kern="0" dirty="0">
                <a:solidFill>
                  <a:srgbClr val="092D26"/>
                </a:solidFill>
              </a:rPr>
              <a:t>s</a:t>
            </a:r>
            <a:r>
              <a:rPr kumimoji="0" lang="da-DK" sz="1800" b="0" i="0" u="none" strike="noStrike" kern="0" cap="none" spc="0" normalizeH="0" baseline="0" noProof="0" dirty="0" err="1">
                <a:ln>
                  <a:noFill/>
                </a:ln>
                <a:solidFill>
                  <a:srgbClr val="092D26"/>
                </a:solidFill>
                <a:effectLst/>
                <a:uLnTx/>
                <a:uFillTx/>
              </a:rPr>
              <a:t>ikre</a:t>
            </a:r>
            <a:r>
              <a:rPr kumimoji="0" lang="da-DK" sz="1800" b="0" i="0" u="none" strike="noStrike" kern="0" cap="none" spc="0" normalizeH="0" baseline="0" noProof="0" dirty="0">
                <a:ln>
                  <a:noFill/>
                </a:ln>
                <a:solidFill>
                  <a:srgbClr val="092D26"/>
                </a:solidFill>
                <a:effectLst/>
                <a:uLnTx/>
                <a:uFillTx/>
              </a:rPr>
              <a:t> badefaciliteter for eleverne.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kern="0" dirty="0">
                <a:solidFill>
                  <a:srgbClr val="092D26"/>
                </a:solidFill>
              </a:rPr>
              <a:t>s</a:t>
            </a:r>
            <a:r>
              <a:rPr kumimoji="0" lang="da-DK" sz="1800" b="0" i="0" u="none" strike="noStrike" kern="0" cap="none" spc="0" normalizeH="0" baseline="0" noProof="0" dirty="0" err="1">
                <a:ln>
                  <a:noFill/>
                </a:ln>
                <a:solidFill>
                  <a:srgbClr val="092D26"/>
                </a:solidFill>
                <a:effectLst/>
                <a:uLnTx/>
                <a:uFillTx/>
              </a:rPr>
              <a:t>ørge</a:t>
            </a:r>
            <a:r>
              <a:rPr kumimoji="0" lang="da-DK" sz="1800" b="0" i="0" u="none" strike="noStrike" kern="0" cap="none" spc="0" normalizeH="0" baseline="0" noProof="0" dirty="0">
                <a:ln>
                  <a:noFill/>
                </a:ln>
                <a:solidFill>
                  <a:srgbClr val="092D26"/>
                </a:solidFill>
                <a:effectLst/>
                <a:uLnTx/>
                <a:uFillTx/>
              </a:rPr>
              <a:t> for tilsyn under badning.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kern="0" noProof="0" dirty="0">
                <a:solidFill>
                  <a:srgbClr val="092D26"/>
                </a:solidFill>
              </a:rPr>
              <a:t>u</a:t>
            </a:r>
            <a:r>
              <a:rPr kumimoji="0" lang="da-DK" sz="1800" b="0" i="0" u="none" strike="noStrike" kern="0" cap="none" spc="0" normalizeH="0" baseline="0" noProof="0" dirty="0">
                <a:ln>
                  <a:noFill/>
                </a:ln>
                <a:solidFill>
                  <a:srgbClr val="092D26"/>
                </a:solidFill>
                <a:effectLst/>
                <a:uLnTx/>
                <a:uFillTx/>
              </a:rPr>
              <a:t>ndervise i emnerne: personlig hygiejne, kropsbevidsthed og kropskultur. Evt. i et tværfagligt samarbejde og med sundhedsplejersken.</a:t>
            </a:r>
          </a:p>
        </p:txBody>
      </p:sp>
      <p:sp>
        <p:nvSpPr>
          <p:cNvPr id="36" name="Tekstfelt 35">
            <a:extLst>
              <a:ext uri="{FF2B5EF4-FFF2-40B4-BE49-F238E27FC236}">
                <a16:creationId xmlns:a16="http://schemas.microsoft.com/office/drawing/2014/main" id="{B0FD5A48-E53D-0A91-41CE-E3A7C2051721}"/>
              </a:ext>
            </a:extLst>
          </p:cNvPr>
          <p:cNvSpPr txBox="1"/>
          <p:nvPr/>
        </p:nvSpPr>
        <p:spPr>
          <a:xfrm>
            <a:off x="6158311" y="3463107"/>
            <a:ext cx="5214263" cy="230832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dirty="0">
                <a:ln>
                  <a:noFill/>
                </a:ln>
                <a:solidFill>
                  <a:schemeClr val="tx2"/>
                </a:solidFill>
                <a:effectLst/>
                <a:uLnTx/>
                <a:uFillTx/>
              </a:rPr>
              <a:t>Det er forælderens ansvar,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kern="0" dirty="0">
                <a:solidFill>
                  <a:srgbClr val="092D26"/>
                </a:solidFill>
              </a:rPr>
              <a:t>s</a:t>
            </a:r>
            <a:r>
              <a:rPr kumimoji="0" lang="da-DK" sz="1800" b="0" i="0" u="none" strike="noStrike" kern="0" cap="none" spc="0" normalizeH="0" baseline="0" noProof="0" dirty="0" err="1">
                <a:ln>
                  <a:noFill/>
                </a:ln>
                <a:solidFill>
                  <a:srgbClr val="092D26"/>
                </a:solidFill>
                <a:effectLst/>
                <a:uLnTx/>
                <a:uFillTx/>
              </a:rPr>
              <a:t>tøtte</a:t>
            </a:r>
            <a:r>
              <a:rPr kumimoji="0" lang="da-DK" sz="1800" b="0" i="0" u="none" strike="noStrike" kern="0" cap="none" spc="0" normalizeH="0" baseline="0" noProof="0" dirty="0">
                <a:ln>
                  <a:noFill/>
                </a:ln>
                <a:solidFill>
                  <a:srgbClr val="092D26"/>
                </a:solidFill>
                <a:effectLst/>
                <a:uLnTx/>
                <a:uFillTx/>
              </a:rPr>
              <a:t> op om skolens holdning og politik omkring idrætsfaget.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kern="0" dirty="0">
                <a:solidFill>
                  <a:srgbClr val="092D26"/>
                </a:solidFill>
              </a:rPr>
              <a:t>s</a:t>
            </a:r>
            <a:r>
              <a:rPr kumimoji="0" lang="da-DK" sz="1800" b="0" i="0" u="none" strike="noStrike" kern="0" cap="none" spc="0" normalizeH="0" baseline="0" noProof="0" dirty="0" err="1">
                <a:ln>
                  <a:noFill/>
                </a:ln>
                <a:solidFill>
                  <a:srgbClr val="092D26"/>
                </a:solidFill>
                <a:effectLst/>
                <a:uLnTx/>
                <a:uFillTx/>
              </a:rPr>
              <a:t>ikre</a:t>
            </a:r>
            <a:r>
              <a:rPr kumimoji="0" lang="da-DK" sz="1800" b="0" i="0" u="none" strike="noStrike" kern="0" cap="none" spc="0" normalizeH="0" baseline="0" noProof="0" dirty="0">
                <a:ln>
                  <a:noFill/>
                </a:ln>
                <a:solidFill>
                  <a:srgbClr val="092D26"/>
                </a:solidFill>
                <a:effectLst/>
                <a:uLnTx/>
                <a:uFillTx/>
              </a:rPr>
              <a:t> at barnet møder forberedt til undervisningen. Det betyder i denne sammenhæng, at eleven medbringer idrætstøj, håndklæde mv., som gør det muligt at tage del i både idræt og bad.</a:t>
            </a:r>
          </a:p>
        </p:txBody>
      </p:sp>
    </p:spTree>
    <p:extLst>
      <p:ext uri="{BB962C8B-B14F-4D97-AF65-F5344CB8AC3E}">
        <p14:creationId xmlns:p14="http://schemas.microsoft.com/office/powerpoint/2010/main" val="84876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7C8A95-2A31-0F7B-72C4-49114061DA15}"/>
              </a:ext>
            </a:extLst>
          </p:cNvPr>
          <p:cNvSpPr>
            <a:spLocks noGrp="1"/>
          </p:cNvSpPr>
          <p:nvPr>
            <p:ph type="title"/>
          </p:nvPr>
        </p:nvSpPr>
        <p:spPr>
          <a:xfrm>
            <a:off x="348202" y="545528"/>
            <a:ext cx="5926836" cy="667512"/>
          </a:xfrm>
        </p:spPr>
        <p:txBody>
          <a:bodyPr>
            <a:normAutofit/>
          </a:bodyPr>
          <a:lstStyle/>
          <a:p>
            <a:r>
              <a:rPr lang="da-DK" sz="4000"/>
              <a:t>Sikkerhed og påklædning</a:t>
            </a:r>
          </a:p>
        </p:txBody>
      </p:sp>
      <p:sp>
        <p:nvSpPr>
          <p:cNvPr id="5" name="Tekstfelt 4">
            <a:extLst>
              <a:ext uri="{FF2B5EF4-FFF2-40B4-BE49-F238E27FC236}">
                <a16:creationId xmlns:a16="http://schemas.microsoft.com/office/drawing/2014/main" id="{95612267-5F37-11D9-CC9A-AD29F53A826D}"/>
              </a:ext>
            </a:extLst>
          </p:cNvPr>
          <p:cNvSpPr txBox="1"/>
          <p:nvPr/>
        </p:nvSpPr>
        <p:spPr>
          <a:xfrm>
            <a:off x="217272" y="2515446"/>
            <a:ext cx="6188696" cy="1200329"/>
          </a:xfrm>
          <a:prstGeom prst="rect">
            <a:avLst/>
          </a:prstGeom>
          <a:noFill/>
        </p:spPr>
        <p:txBody>
          <a:bodyPr wrap="square">
            <a:spAutoFit/>
          </a:bodyPr>
          <a:lstStyle/>
          <a:p>
            <a:pPr marL="285750" indent="-285750">
              <a:buFont typeface="Arial" panose="020B0604020202020204" pitchFamily="34" charset="0"/>
              <a:buChar char="•"/>
            </a:pPr>
            <a:r>
              <a:rPr lang="da-DK"/>
              <a:t>Det forventes, at eleverne har passende fodtøj uanset om idrætsundervisningen foregår indenfor eller udenfor. I nogle indholdsområder er det bedste fodtøj ”bare fødder” af sikkerhedsmæssige årsager, fx i redskabsaktiviteter. </a:t>
            </a:r>
          </a:p>
        </p:txBody>
      </p:sp>
      <p:sp>
        <p:nvSpPr>
          <p:cNvPr id="7" name="Tekstfelt 6">
            <a:extLst>
              <a:ext uri="{FF2B5EF4-FFF2-40B4-BE49-F238E27FC236}">
                <a16:creationId xmlns:a16="http://schemas.microsoft.com/office/drawing/2014/main" id="{428B41FA-2655-BBF3-799F-D67C9F7D9C8D}"/>
              </a:ext>
            </a:extLst>
          </p:cNvPr>
          <p:cNvSpPr txBox="1"/>
          <p:nvPr/>
        </p:nvSpPr>
        <p:spPr>
          <a:xfrm>
            <a:off x="217272" y="3905313"/>
            <a:ext cx="6188696" cy="646331"/>
          </a:xfrm>
          <a:prstGeom prst="rect">
            <a:avLst/>
          </a:prstGeom>
          <a:noFill/>
        </p:spPr>
        <p:txBody>
          <a:bodyPr wrap="square">
            <a:spAutoFit/>
          </a:bodyPr>
          <a:lstStyle/>
          <a:p>
            <a:pPr marL="285750" indent="-285750">
              <a:buFont typeface="Arial" panose="020B0604020202020204" pitchFamily="34" charset="0"/>
              <a:buChar char="•"/>
            </a:pPr>
            <a:r>
              <a:rPr lang="da-DK"/>
              <a:t>Af sikkerhedsmæssige årsager kan man aldrig deltage i strømper, så bliver man bedt om at tage dem af.</a:t>
            </a:r>
          </a:p>
        </p:txBody>
      </p:sp>
      <p:sp>
        <p:nvSpPr>
          <p:cNvPr id="9" name="Tekstfelt 8">
            <a:extLst>
              <a:ext uri="{FF2B5EF4-FFF2-40B4-BE49-F238E27FC236}">
                <a16:creationId xmlns:a16="http://schemas.microsoft.com/office/drawing/2014/main" id="{8018E6EB-EDD8-3C90-970C-193BBE9820BA}"/>
              </a:ext>
            </a:extLst>
          </p:cNvPr>
          <p:cNvSpPr txBox="1"/>
          <p:nvPr/>
        </p:nvSpPr>
        <p:spPr>
          <a:xfrm>
            <a:off x="217272" y="4744948"/>
            <a:ext cx="6057766" cy="923330"/>
          </a:xfrm>
          <a:prstGeom prst="rect">
            <a:avLst/>
          </a:prstGeom>
          <a:noFill/>
        </p:spPr>
        <p:txBody>
          <a:bodyPr wrap="square">
            <a:spAutoFit/>
          </a:bodyPr>
          <a:lstStyle/>
          <a:p>
            <a:pPr marL="285750" indent="-285750">
              <a:buFont typeface="Arial" panose="020B0604020202020204" pitchFamily="34" charset="0"/>
              <a:buChar char="•"/>
            </a:pPr>
            <a:r>
              <a:rPr lang="da-DK"/>
              <a:t>Det forventes, at man klæder om og går i bad efter endt idrætsundervisning. At gå i bad i offentlige rum kan trænes ligesom matematik og dansk.</a:t>
            </a:r>
            <a:endParaRPr lang="da-DK">
              <a:sym typeface="Wingdings" panose="05000000000000000000" pitchFamily="2" charset="2"/>
            </a:endParaRPr>
          </a:p>
        </p:txBody>
      </p:sp>
      <p:sp>
        <p:nvSpPr>
          <p:cNvPr id="11" name="Tekstfelt 10">
            <a:extLst>
              <a:ext uri="{FF2B5EF4-FFF2-40B4-BE49-F238E27FC236}">
                <a16:creationId xmlns:a16="http://schemas.microsoft.com/office/drawing/2014/main" id="{BBD8642A-4F21-F1A3-A1DC-068486A4690B}"/>
              </a:ext>
            </a:extLst>
          </p:cNvPr>
          <p:cNvSpPr txBox="1"/>
          <p:nvPr/>
        </p:nvSpPr>
        <p:spPr>
          <a:xfrm>
            <a:off x="217272" y="1402578"/>
            <a:ext cx="6188696" cy="923330"/>
          </a:xfrm>
          <a:prstGeom prst="rect">
            <a:avLst/>
          </a:prstGeom>
          <a:noFill/>
        </p:spPr>
        <p:txBody>
          <a:bodyPr wrap="square">
            <a:spAutoFit/>
          </a:bodyPr>
          <a:lstStyle/>
          <a:p>
            <a:pPr marL="285750" indent="-285750">
              <a:buFont typeface="Arial" panose="020B0604020202020204" pitchFamily="34" charset="0"/>
              <a:buChar char="•"/>
            </a:pPr>
            <a:r>
              <a:rPr lang="da-DK"/>
              <a:t>Det forventes, at eleverne deltager i idrætsundervisningen i idrætstøj, tøj man nemt kan bevæge sig i, og hvor man tager højde for ude og </a:t>
            </a:r>
            <a:r>
              <a:rPr lang="da-DK" err="1"/>
              <a:t>indesæson</a:t>
            </a:r>
            <a:r>
              <a:rPr lang="da-DK"/>
              <a:t>. </a:t>
            </a:r>
          </a:p>
        </p:txBody>
      </p:sp>
    </p:spTree>
    <p:extLst>
      <p:ext uri="{BB962C8B-B14F-4D97-AF65-F5344CB8AC3E}">
        <p14:creationId xmlns:p14="http://schemas.microsoft.com/office/powerpoint/2010/main" val="215974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34172-DDF9-CEBC-4550-39210A045FB3}"/>
              </a:ext>
            </a:extLst>
          </p:cNvPr>
          <p:cNvSpPr>
            <a:spLocks noGrp="1"/>
          </p:cNvSpPr>
          <p:nvPr>
            <p:ph type="ctrTitle"/>
          </p:nvPr>
        </p:nvSpPr>
        <p:spPr>
          <a:xfrm>
            <a:off x="627888" y="210312"/>
            <a:ext cx="9144000" cy="782320"/>
          </a:xfrm>
        </p:spPr>
        <p:txBody>
          <a:bodyPr>
            <a:normAutofit/>
          </a:bodyPr>
          <a:lstStyle/>
          <a:p>
            <a:pPr algn="l"/>
            <a:r>
              <a:rPr lang="da-DK" sz="4400">
                <a:solidFill>
                  <a:schemeClr val="accent1"/>
                </a:solidFill>
                <a:latin typeface="Franklin Gothic Demi" panose="020B0603020102020204" pitchFamily="34" charset="0"/>
              </a:rPr>
              <a:t>Idrætstimerne indeholder</a:t>
            </a:r>
            <a:endParaRPr lang="da-DK" sz="4000"/>
          </a:p>
        </p:txBody>
      </p:sp>
      <p:sp>
        <p:nvSpPr>
          <p:cNvPr id="5" name="Rektangel: afrundede hjørner 4">
            <a:extLst>
              <a:ext uri="{FF2B5EF4-FFF2-40B4-BE49-F238E27FC236}">
                <a16:creationId xmlns:a16="http://schemas.microsoft.com/office/drawing/2014/main" id="{323ACAFB-7777-042D-2499-11D621056BF0}"/>
              </a:ext>
            </a:extLst>
          </p:cNvPr>
          <p:cNvSpPr/>
          <p:nvPr/>
        </p:nvSpPr>
        <p:spPr>
          <a:xfrm>
            <a:off x="2636151" y="1583599"/>
            <a:ext cx="2404872" cy="969264"/>
          </a:xfrm>
          <a:custGeom>
            <a:avLst/>
            <a:gdLst>
              <a:gd name="connsiteX0" fmla="*/ 0 w 2404872"/>
              <a:gd name="connsiteY0" fmla="*/ 161547 h 969264"/>
              <a:gd name="connsiteX1" fmla="*/ 161547 w 2404872"/>
              <a:gd name="connsiteY1" fmla="*/ 0 h 969264"/>
              <a:gd name="connsiteX2" fmla="*/ 640356 w 2404872"/>
              <a:gd name="connsiteY2" fmla="*/ 0 h 969264"/>
              <a:gd name="connsiteX3" fmla="*/ 1160800 w 2404872"/>
              <a:gd name="connsiteY3" fmla="*/ 0 h 969264"/>
              <a:gd name="connsiteX4" fmla="*/ 1639609 w 2404872"/>
              <a:gd name="connsiteY4" fmla="*/ 0 h 969264"/>
              <a:gd name="connsiteX5" fmla="*/ 2243325 w 2404872"/>
              <a:gd name="connsiteY5" fmla="*/ 0 h 969264"/>
              <a:gd name="connsiteX6" fmla="*/ 2404872 w 2404872"/>
              <a:gd name="connsiteY6" fmla="*/ 161547 h 969264"/>
              <a:gd name="connsiteX7" fmla="*/ 2404872 w 2404872"/>
              <a:gd name="connsiteY7" fmla="*/ 484632 h 969264"/>
              <a:gd name="connsiteX8" fmla="*/ 2404872 w 2404872"/>
              <a:gd name="connsiteY8" fmla="*/ 807717 h 969264"/>
              <a:gd name="connsiteX9" fmla="*/ 2243325 w 2404872"/>
              <a:gd name="connsiteY9" fmla="*/ 969264 h 969264"/>
              <a:gd name="connsiteX10" fmla="*/ 1743698 w 2404872"/>
              <a:gd name="connsiteY10" fmla="*/ 969264 h 969264"/>
              <a:gd name="connsiteX11" fmla="*/ 1285707 w 2404872"/>
              <a:gd name="connsiteY11" fmla="*/ 969264 h 969264"/>
              <a:gd name="connsiteX12" fmla="*/ 744445 w 2404872"/>
              <a:gd name="connsiteY12" fmla="*/ 969264 h 969264"/>
              <a:gd name="connsiteX13" fmla="*/ 161547 w 2404872"/>
              <a:gd name="connsiteY13" fmla="*/ 969264 h 969264"/>
              <a:gd name="connsiteX14" fmla="*/ 0 w 2404872"/>
              <a:gd name="connsiteY14" fmla="*/ 807717 h 969264"/>
              <a:gd name="connsiteX15" fmla="*/ 0 w 2404872"/>
              <a:gd name="connsiteY15" fmla="*/ 471709 h 969264"/>
              <a:gd name="connsiteX16" fmla="*/ 0 w 2404872"/>
              <a:gd name="connsiteY16" fmla="*/ 161547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872" h="969264" fill="none" extrusionOk="0">
                <a:moveTo>
                  <a:pt x="0" y="161547"/>
                </a:moveTo>
                <a:cubicBezTo>
                  <a:pt x="-7464" y="85672"/>
                  <a:pt x="88161" y="11766"/>
                  <a:pt x="161547" y="0"/>
                </a:cubicBezTo>
                <a:cubicBezTo>
                  <a:pt x="347087" y="-40557"/>
                  <a:pt x="468117" y="190"/>
                  <a:pt x="640356" y="0"/>
                </a:cubicBezTo>
                <a:cubicBezTo>
                  <a:pt x="812595" y="-190"/>
                  <a:pt x="1029076" y="13394"/>
                  <a:pt x="1160800" y="0"/>
                </a:cubicBezTo>
                <a:cubicBezTo>
                  <a:pt x="1292524" y="-13394"/>
                  <a:pt x="1438589" y="56619"/>
                  <a:pt x="1639609" y="0"/>
                </a:cubicBezTo>
                <a:cubicBezTo>
                  <a:pt x="1840629" y="-56619"/>
                  <a:pt x="1997211" y="45355"/>
                  <a:pt x="2243325" y="0"/>
                </a:cubicBezTo>
                <a:cubicBezTo>
                  <a:pt x="2318178" y="-813"/>
                  <a:pt x="2406306" y="73561"/>
                  <a:pt x="2404872" y="161547"/>
                </a:cubicBezTo>
                <a:cubicBezTo>
                  <a:pt x="2413172" y="263878"/>
                  <a:pt x="2384448" y="365879"/>
                  <a:pt x="2404872" y="484632"/>
                </a:cubicBezTo>
                <a:cubicBezTo>
                  <a:pt x="2425296" y="603385"/>
                  <a:pt x="2369204" y="652097"/>
                  <a:pt x="2404872" y="807717"/>
                </a:cubicBezTo>
                <a:cubicBezTo>
                  <a:pt x="2403987" y="878577"/>
                  <a:pt x="2335420" y="971075"/>
                  <a:pt x="2243325" y="969264"/>
                </a:cubicBezTo>
                <a:cubicBezTo>
                  <a:pt x="2026864" y="1009743"/>
                  <a:pt x="1925554" y="918878"/>
                  <a:pt x="1743698" y="969264"/>
                </a:cubicBezTo>
                <a:cubicBezTo>
                  <a:pt x="1561842" y="1019650"/>
                  <a:pt x="1496443" y="932468"/>
                  <a:pt x="1285707" y="969264"/>
                </a:cubicBezTo>
                <a:cubicBezTo>
                  <a:pt x="1074971" y="1006060"/>
                  <a:pt x="1013402" y="950951"/>
                  <a:pt x="744445" y="969264"/>
                </a:cubicBezTo>
                <a:cubicBezTo>
                  <a:pt x="475488" y="987577"/>
                  <a:pt x="452908" y="952737"/>
                  <a:pt x="161547" y="969264"/>
                </a:cubicBezTo>
                <a:cubicBezTo>
                  <a:pt x="55199" y="978868"/>
                  <a:pt x="8363" y="919596"/>
                  <a:pt x="0" y="807717"/>
                </a:cubicBezTo>
                <a:cubicBezTo>
                  <a:pt x="-15457" y="701165"/>
                  <a:pt x="30216" y="594611"/>
                  <a:pt x="0" y="471709"/>
                </a:cubicBezTo>
                <a:cubicBezTo>
                  <a:pt x="-30216" y="348807"/>
                  <a:pt x="4103" y="289713"/>
                  <a:pt x="0" y="161547"/>
                </a:cubicBezTo>
                <a:close/>
              </a:path>
              <a:path w="2404872" h="969264" stroke="0" extrusionOk="0">
                <a:moveTo>
                  <a:pt x="0" y="161547"/>
                </a:moveTo>
                <a:cubicBezTo>
                  <a:pt x="-6541" y="68292"/>
                  <a:pt x="63620" y="3268"/>
                  <a:pt x="161547" y="0"/>
                </a:cubicBezTo>
                <a:cubicBezTo>
                  <a:pt x="382220" y="-24675"/>
                  <a:pt x="593011" y="64301"/>
                  <a:pt x="723627" y="0"/>
                </a:cubicBezTo>
                <a:cubicBezTo>
                  <a:pt x="854243" y="-64301"/>
                  <a:pt x="1095636" y="27079"/>
                  <a:pt x="1223254" y="0"/>
                </a:cubicBezTo>
                <a:cubicBezTo>
                  <a:pt x="1350872" y="-27079"/>
                  <a:pt x="1522838" y="28636"/>
                  <a:pt x="1702063" y="0"/>
                </a:cubicBezTo>
                <a:cubicBezTo>
                  <a:pt x="1881288" y="-28636"/>
                  <a:pt x="1992235" y="45305"/>
                  <a:pt x="2243325" y="0"/>
                </a:cubicBezTo>
                <a:cubicBezTo>
                  <a:pt x="2335534" y="-6151"/>
                  <a:pt x="2402057" y="71896"/>
                  <a:pt x="2404872" y="161547"/>
                </a:cubicBezTo>
                <a:cubicBezTo>
                  <a:pt x="2441085" y="310682"/>
                  <a:pt x="2371584" y="381545"/>
                  <a:pt x="2404872" y="484632"/>
                </a:cubicBezTo>
                <a:cubicBezTo>
                  <a:pt x="2438160" y="587720"/>
                  <a:pt x="2404649" y="670697"/>
                  <a:pt x="2404872" y="807717"/>
                </a:cubicBezTo>
                <a:cubicBezTo>
                  <a:pt x="2417930" y="900077"/>
                  <a:pt x="2307648" y="965237"/>
                  <a:pt x="2243325" y="969264"/>
                </a:cubicBezTo>
                <a:cubicBezTo>
                  <a:pt x="2076757" y="974541"/>
                  <a:pt x="1946611" y="947129"/>
                  <a:pt x="1722881" y="969264"/>
                </a:cubicBezTo>
                <a:cubicBezTo>
                  <a:pt x="1499151" y="991399"/>
                  <a:pt x="1434660" y="924248"/>
                  <a:pt x="1223254" y="969264"/>
                </a:cubicBezTo>
                <a:cubicBezTo>
                  <a:pt x="1011848" y="1014280"/>
                  <a:pt x="902719" y="931074"/>
                  <a:pt x="661174" y="969264"/>
                </a:cubicBezTo>
                <a:cubicBezTo>
                  <a:pt x="419629" y="1007454"/>
                  <a:pt x="290023" y="952314"/>
                  <a:pt x="161547" y="969264"/>
                </a:cubicBezTo>
                <a:cubicBezTo>
                  <a:pt x="67180" y="970109"/>
                  <a:pt x="-11517" y="888990"/>
                  <a:pt x="0" y="807717"/>
                </a:cubicBezTo>
                <a:cubicBezTo>
                  <a:pt x="-18337" y="675349"/>
                  <a:pt x="37888" y="557035"/>
                  <a:pt x="0" y="478170"/>
                </a:cubicBezTo>
                <a:cubicBezTo>
                  <a:pt x="-37888" y="399305"/>
                  <a:pt x="12131" y="236287"/>
                  <a:pt x="0" y="161547"/>
                </a:cubicBezTo>
                <a:close/>
              </a:path>
            </a:pathLst>
          </a:custGeom>
          <a:solidFill>
            <a:schemeClr val="accent2">
              <a:alpha val="90000"/>
            </a:schemeClr>
          </a:solidFill>
          <a:ln w="12700">
            <a:solidFill>
              <a:schemeClr val="accent3"/>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Kropsbasis</a:t>
            </a:r>
          </a:p>
        </p:txBody>
      </p:sp>
      <p:sp>
        <p:nvSpPr>
          <p:cNvPr id="6" name="Rektangel: afrundede hjørner 5">
            <a:extLst>
              <a:ext uri="{FF2B5EF4-FFF2-40B4-BE49-F238E27FC236}">
                <a16:creationId xmlns:a16="http://schemas.microsoft.com/office/drawing/2014/main" id="{108C595B-8D98-C4AB-DA84-56161307E99A}"/>
              </a:ext>
            </a:extLst>
          </p:cNvPr>
          <p:cNvSpPr/>
          <p:nvPr/>
        </p:nvSpPr>
        <p:spPr>
          <a:xfrm>
            <a:off x="847868" y="2956117"/>
            <a:ext cx="2404872" cy="969264"/>
          </a:xfrm>
          <a:custGeom>
            <a:avLst/>
            <a:gdLst>
              <a:gd name="connsiteX0" fmla="*/ 0 w 2404872"/>
              <a:gd name="connsiteY0" fmla="*/ 161547 h 969264"/>
              <a:gd name="connsiteX1" fmla="*/ 161547 w 2404872"/>
              <a:gd name="connsiteY1" fmla="*/ 0 h 969264"/>
              <a:gd name="connsiteX2" fmla="*/ 640356 w 2404872"/>
              <a:gd name="connsiteY2" fmla="*/ 0 h 969264"/>
              <a:gd name="connsiteX3" fmla="*/ 1160800 w 2404872"/>
              <a:gd name="connsiteY3" fmla="*/ 0 h 969264"/>
              <a:gd name="connsiteX4" fmla="*/ 1639609 w 2404872"/>
              <a:gd name="connsiteY4" fmla="*/ 0 h 969264"/>
              <a:gd name="connsiteX5" fmla="*/ 2243325 w 2404872"/>
              <a:gd name="connsiteY5" fmla="*/ 0 h 969264"/>
              <a:gd name="connsiteX6" fmla="*/ 2404872 w 2404872"/>
              <a:gd name="connsiteY6" fmla="*/ 161547 h 969264"/>
              <a:gd name="connsiteX7" fmla="*/ 2404872 w 2404872"/>
              <a:gd name="connsiteY7" fmla="*/ 484632 h 969264"/>
              <a:gd name="connsiteX8" fmla="*/ 2404872 w 2404872"/>
              <a:gd name="connsiteY8" fmla="*/ 807717 h 969264"/>
              <a:gd name="connsiteX9" fmla="*/ 2243325 w 2404872"/>
              <a:gd name="connsiteY9" fmla="*/ 969264 h 969264"/>
              <a:gd name="connsiteX10" fmla="*/ 1743698 w 2404872"/>
              <a:gd name="connsiteY10" fmla="*/ 969264 h 969264"/>
              <a:gd name="connsiteX11" fmla="*/ 1285707 w 2404872"/>
              <a:gd name="connsiteY11" fmla="*/ 969264 h 969264"/>
              <a:gd name="connsiteX12" fmla="*/ 744445 w 2404872"/>
              <a:gd name="connsiteY12" fmla="*/ 969264 h 969264"/>
              <a:gd name="connsiteX13" fmla="*/ 161547 w 2404872"/>
              <a:gd name="connsiteY13" fmla="*/ 969264 h 969264"/>
              <a:gd name="connsiteX14" fmla="*/ 0 w 2404872"/>
              <a:gd name="connsiteY14" fmla="*/ 807717 h 969264"/>
              <a:gd name="connsiteX15" fmla="*/ 0 w 2404872"/>
              <a:gd name="connsiteY15" fmla="*/ 471709 h 969264"/>
              <a:gd name="connsiteX16" fmla="*/ 0 w 2404872"/>
              <a:gd name="connsiteY16" fmla="*/ 161547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872" h="969264" fill="none" extrusionOk="0">
                <a:moveTo>
                  <a:pt x="0" y="161547"/>
                </a:moveTo>
                <a:cubicBezTo>
                  <a:pt x="-7464" y="85672"/>
                  <a:pt x="88161" y="11766"/>
                  <a:pt x="161547" y="0"/>
                </a:cubicBezTo>
                <a:cubicBezTo>
                  <a:pt x="347087" y="-40557"/>
                  <a:pt x="468117" y="190"/>
                  <a:pt x="640356" y="0"/>
                </a:cubicBezTo>
                <a:cubicBezTo>
                  <a:pt x="812595" y="-190"/>
                  <a:pt x="1029076" y="13394"/>
                  <a:pt x="1160800" y="0"/>
                </a:cubicBezTo>
                <a:cubicBezTo>
                  <a:pt x="1292524" y="-13394"/>
                  <a:pt x="1438589" y="56619"/>
                  <a:pt x="1639609" y="0"/>
                </a:cubicBezTo>
                <a:cubicBezTo>
                  <a:pt x="1840629" y="-56619"/>
                  <a:pt x="1997211" y="45355"/>
                  <a:pt x="2243325" y="0"/>
                </a:cubicBezTo>
                <a:cubicBezTo>
                  <a:pt x="2318178" y="-813"/>
                  <a:pt x="2406306" y="73561"/>
                  <a:pt x="2404872" y="161547"/>
                </a:cubicBezTo>
                <a:cubicBezTo>
                  <a:pt x="2413172" y="263878"/>
                  <a:pt x="2384448" y="365879"/>
                  <a:pt x="2404872" y="484632"/>
                </a:cubicBezTo>
                <a:cubicBezTo>
                  <a:pt x="2425296" y="603385"/>
                  <a:pt x="2369204" y="652097"/>
                  <a:pt x="2404872" y="807717"/>
                </a:cubicBezTo>
                <a:cubicBezTo>
                  <a:pt x="2403987" y="878577"/>
                  <a:pt x="2335420" y="971075"/>
                  <a:pt x="2243325" y="969264"/>
                </a:cubicBezTo>
                <a:cubicBezTo>
                  <a:pt x="2026864" y="1009743"/>
                  <a:pt x="1925554" y="918878"/>
                  <a:pt x="1743698" y="969264"/>
                </a:cubicBezTo>
                <a:cubicBezTo>
                  <a:pt x="1561842" y="1019650"/>
                  <a:pt x="1496443" y="932468"/>
                  <a:pt x="1285707" y="969264"/>
                </a:cubicBezTo>
                <a:cubicBezTo>
                  <a:pt x="1074971" y="1006060"/>
                  <a:pt x="1013402" y="950951"/>
                  <a:pt x="744445" y="969264"/>
                </a:cubicBezTo>
                <a:cubicBezTo>
                  <a:pt x="475488" y="987577"/>
                  <a:pt x="452908" y="952737"/>
                  <a:pt x="161547" y="969264"/>
                </a:cubicBezTo>
                <a:cubicBezTo>
                  <a:pt x="55199" y="978868"/>
                  <a:pt x="8363" y="919596"/>
                  <a:pt x="0" y="807717"/>
                </a:cubicBezTo>
                <a:cubicBezTo>
                  <a:pt x="-15457" y="701165"/>
                  <a:pt x="30216" y="594611"/>
                  <a:pt x="0" y="471709"/>
                </a:cubicBezTo>
                <a:cubicBezTo>
                  <a:pt x="-30216" y="348807"/>
                  <a:pt x="4103" y="289713"/>
                  <a:pt x="0" y="161547"/>
                </a:cubicBezTo>
                <a:close/>
              </a:path>
              <a:path w="2404872" h="969264" stroke="0" extrusionOk="0">
                <a:moveTo>
                  <a:pt x="0" y="161547"/>
                </a:moveTo>
                <a:cubicBezTo>
                  <a:pt x="-6541" y="68292"/>
                  <a:pt x="63620" y="3268"/>
                  <a:pt x="161547" y="0"/>
                </a:cubicBezTo>
                <a:cubicBezTo>
                  <a:pt x="382220" y="-24675"/>
                  <a:pt x="593011" y="64301"/>
                  <a:pt x="723627" y="0"/>
                </a:cubicBezTo>
                <a:cubicBezTo>
                  <a:pt x="854243" y="-64301"/>
                  <a:pt x="1095636" y="27079"/>
                  <a:pt x="1223254" y="0"/>
                </a:cubicBezTo>
                <a:cubicBezTo>
                  <a:pt x="1350872" y="-27079"/>
                  <a:pt x="1522838" y="28636"/>
                  <a:pt x="1702063" y="0"/>
                </a:cubicBezTo>
                <a:cubicBezTo>
                  <a:pt x="1881288" y="-28636"/>
                  <a:pt x="1992235" y="45305"/>
                  <a:pt x="2243325" y="0"/>
                </a:cubicBezTo>
                <a:cubicBezTo>
                  <a:pt x="2335534" y="-6151"/>
                  <a:pt x="2402057" y="71896"/>
                  <a:pt x="2404872" y="161547"/>
                </a:cubicBezTo>
                <a:cubicBezTo>
                  <a:pt x="2441085" y="310682"/>
                  <a:pt x="2371584" y="381545"/>
                  <a:pt x="2404872" y="484632"/>
                </a:cubicBezTo>
                <a:cubicBezTo>
                  <a:pt x="2438160" y="587720"/>
                  <a:pt x="2404649" y="670697"/>
                  <a:pt x="2404872" y="807717"/>
                </a:cubicBezTo>
                <a:cubicBezTo>
                  <a:pt x="2417930" y="900077"/>
                  <a:pt x="2307648" y="965237"/>
                  <a:pt x="2243325" y="969264"/>
                </a:cubicBezTo>
                <a:cubicBezTo>
                  <a:pt x="2076757" y="974541"/>
                  <a:pt x="1946611" y="947129"/>
                  <a:pt x="1722881" y="969264"/>
                </a:cubicBezTo>
                <a:cubicBezTo>
                  <a:pt x="1499151" y="991399"/>
                  <a:pt x="1434660" y="924248"/>
                  <a:pt x="1223254" y="969264"/>
                </a:cubicBezTo>
                <a:cubicBezTo>
                  <a:pt x="1011848" y="1014280"/>
                  <a:pt x="902719" y="931074"/>
                  <a:pt x="661174" y="969264"/>
                </a:cubicBezTo>
                <a:cubicBezTo>
                  <a:pt x="419629" y="1007454"/>
                  <a:pt x="290023" y="952314"/>
                  <a:pt x="161547" y="969264"/>
                </a:cubicBezTo>
                <a:cubicBezTo>
                  <a:pt x="67180" y="970109"/>
                  <a:pt x="-11517" y="888990"/>
                  <a:pt x="0" y="807717"/>
                </a:cubicBezTo>
                <a:cubicBezTo>
                  <a:pt x="-18337" y="675349"/>
                  <a:pt x="37888" y="557035"/>
                  <a:pt x="0" y="478170"/>
                </a:cubicBezTo>
                <a:cubicBezTo>
                  <a:pt x="-37888" y="399305"/>
                  <a:pt x="12131" y="236287"/>
                  <a:pt x="0" y="161547"/>
                </a:cubicBezTo>
                <a:close/>
              </a:path>
            </a:pathLst>
          </a:custGeom>
          <a:solidFill>
            <a:schemeClr val="accent2">
              <a:alpha val="90000"/>
            </a:schemeClr>
          </a:solidFill>
          <a:ln w="12700">
            <a:solidFill>
              <a:schemeClr val="accent3"/>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Redskabsaktiviteter</a:t>
            </a:r>
          </a:p>
        </p:txBody>
      </p:sp>
      <p:sp>
        <p:nvSpPr>
          <p:cNvPr id="7" name="Rektangel: afrundede hjørner 6">
            <a:extLst>
              <a:ext uri="{FF2B5EF4-FFF2-40B4-BE49-F238E27FC236}">
                <a16:creationId xmlns:a16="http://schemas.microsoft.com/office/drawing/2014/main" id="{4CC59641-76F3-22C4-207F-00E82C6B5DEF}"/>
              </a:ext>
            </a:extLst>
          </p:cNvPr>
          <p:cNvSpPr/>
          <p:nvPr/>
        </p:nvSpPr>
        <p:spPr>
          <a:xfrm>
            <a:off x="2795016" y="5307573"/>
            <a:ext cx="2404872" cy="969264"/>
          </a:xfrm>
          <a:custGeom>
            <a:avLst/>
            <a:gdLst>
              <a:gd name="connsiteX0" fmla="*/ 0 w 2404872"/>
              <a:gd name="connsiteY0" fmla="*/ 161547 h 969264"/>
              <a:gd name="connsiteX1" fmla="*/ 161547 w 2404872"/>
              <a:gd name="connsiteY1" fmla="*/ 0 h 969264"/>
              <a:gd name="connsiteX2" fmla="*/ 640356 w 2404872"/>
              <a:gd name="connsiteY2" fmla="*/ 0 h 969264"/>
              <a:gd name="connsiteX3" fmla="*/ 1160800 w 2404872"/>
              <a:gd name="connsiteY3" fmla="*/ 0 h 969264"/>
              <a:gd name="connsiteX4" fmla="*/ 1639609 w 2404872"/>
              <a:gd name="connsiteY4" fmla="*/ 0 h 969264"/>
              <a:gd name="connsiteX5" fmla="*/ 2243325 w 2404872"/>
              <a:gd name="connsiteY5" fmla="*/ 0 h 969264"/>
              <a:gd name="connsiteX6" fmla="*/ 2404872 w 2404872"/>
              <a:gd name="connsiteY6" fmla="*/ 161547 h 969264"/>
              <a:gd name="connsiteX7" fmla="*/ 2404872 w 2404872"/>
              <a:gd name="connsiteY7" fmla="*/ 484632 h 969264"/>
              <a:gd name="connsiteX8" fmla="*/ 2404872 w 2404872"/>
              <a:gd name="connsiteY8" fmla="*/ 807717 h 969264"/>
              <a:gd name="connsiteX9" fmla="*/ 2243325 w 2404872"/>
              <a:gd name="connsiteY9" fmla="*/ 969264 h 969264"/>
              <a:gd name="connsiteX10" fmla="*/ 1743698 w 2404872"/>
              <a:gd name="connsiteY10" fmla="*/ 969264 h 969264"/>
              <a:gd name="connsiteX11" fmla="*/ 1285707 w 2404872"/>
              <a:gd name="connsiteY11" fmla="*/ 969264 h 969264"/>
              <a:gd name="connsiteX12" fmla="*/ 744445 w 2404872"/>
              <a:gd name="connsiteY12" fmla="*/ 969264 h 969264"/>
              <a:gd name="connsiteX13" fmla="*/ 161547 w 2404872"/>
              <a:gd name="connsiteY13" fmla="*/ 969264 h 969264"/>
              <a:gd name="connsiteX14" fmla="*/ 0 w 2404872"/>
              <a:gd name="connsiteY14" fmla="*/ 807717 h 969264"/>
              <a:gd name="connsiteX15" fmla="*/ 0 w 2404872"/>
              <a:gd name="connsiteY15" fmla="*/ 471709 h 969264"/>
              <a:gd name="connsiteX16" fmla="*/ 0 w 2404872"/>
              <a:gd name="connsiteY16" fmla="*/ 161547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872" h="969264" fill="none" extrusionOk="0">
                <a:moveTo>
                  <a:pt x="0" y="161547"/>
                </a:moveTo>
                <a:cubicBezTo>
                  <a:pt x="-7464" y="85672"/>
                  <a:pt x="88161" y="11766"/>
                  <a:pt x="161547" y="0"/>
                </a:cubicBezTo>
                <a:cubicBezTo>
                  <a:pt x="347087" y="-40557"/>
                  <a:pt x="468117" y="190"/>
                  <a:pt x="640356" y="0"/>
                </a:cubicBezTo>
                <a:cubicBezTo>
                  <a:pt x="812595" y="-190"/>
                  <a:pt x="1029076" y="13394"/>
                  <a:pt x="1160800" y="0"/>
                </a:cubicBezTo>
                <a:cubicBezTo>
                  <a:pt x="1292524" y="-13394"/>
                  <a:pt x="1438589" y="56619"/>
                  <a:pt x="1639609" y="0"/>
                </a:cubicBezTo>
                <a:cubicBezTo>
                  <a:pt x="1840629" y="-56619"/>
                  <a:pt x="1997211" y="45355"/>
                  <a:pt x="2243325" y="0"/>
                </a:cubicBezTo>
                <a:cubicBezTo>
                  <a:pt x="2318178" y="-813"/>
                  <a:pt x="2406306" y="73561"/>
                  <a:pt x="2404872" y="161547"/>
                </a:cubicBezTo>
                <a:cubicBezTo>
                  <a:pt x="2413172" y="263878"/>
                  <a:pt x="2384448" y="365879"/>
                  <a:pt x="2404872" y="484632"/>
                </a:cubicBezTo>
                <a:cubicBezTo>
                  <a:pt x="2425296" y="603385"/>
                  <a:pt x="2369204" y="652097"/>
                  <a:pt x="2404872" y="807717"/>
                </a:cubicBezTo>
                <a:cubicBezTo>
                  <a:pt x="2403987" y="878577"/>
                  <a:pt x="2335420" y="971075"/>
                  <a:pt x="2243325" y="969264"/>
                </a:cubicBezTo>
                <a:cubicBezTo>
                  <a:pt x="2026864" y="1009743"/>
                  <a:pt x="1925554" y="918878"/>
                  <a:pt x="1743698" y="969264"/>
                </a:cubicBezTo>
                <a:cubicBezTo>
                  <a:pt x="1561842" y="1019650"/>
                  <a:pt x="1496443" y="932468"/>
                  <a:pt x="1285707" y="969264"/>
                </a:cubicBezTo>
                <a:cubicBezTo>
                  <a:pt x="1074971" y="1006060"/>
                  <a:pt x="1013402" y="950951"/>
                  <a:pt x="744445" y="969264"/>
                </a:cubicBezTo>
                <a:cubicBezTo>
                  <a:pt x="475488" y="987577"/>
                  <a:pt x="452908" y="952737"/>
                  <a:pt x="161547" y="969264"/>
                </a:cubicBezTo>
                <a:cubicBezTo>
                  <a:pt x="55199" y="978868"/>
                  <a:pt x="8363" y="919596"/>
                  <a:pt x="0" y="807717"/>
                </a:cubicBezTo>
                <a:cubicBezTo>
                  <a:pt x="-15457" y="701165"/>
                  <a:pt x="30216" y="594611"/>
                  <a:pt x="0" y="471709"/>
                </a:cubicBezTo>
                <a:cubicBezTo>
                  <a:pt x="-30216" y="348807"/>
                  <a:pt x="4103" y="289713"/>
                  <a:pt x="0" y="161547"/>
                </a:cubicBezTo>
                <a:close/>
              </a:path>
              <a:path w="2404872" h="969264" stroke="0" extrusionOk="0">
                <a:moveTo>
                  <a:pt x="0" y="161547"/>
                </a:moveTo>
                <a:cubicBezTo>
                  <a:pt x="-6541" y="68292"/>
                  <a:pt x="63620" y="3268"/>
                  <a:pt x="161547" y="0"/>
                </a:cubicBezTo>
                <a:cubicBezTo>
                  <a:pt x="382220" y="-24675"/>
                  <a:pt x="593011" y="64301"/>
                  <a:pt x="723627" y="0"/>
                </a:cubicBezTo>
                <a:cubicBezTo>
                  <a:pt x="854243" y="-64301"/>
                  <a:pt x="1095636" y="27079"/>
                  <a:pt x="1223254" y="0"/>
                </a:cubicBezTo>
                <a:cubicBezTo>
                  <a:pt x="1350872" y="-27079"/>
                  <a:pt x="1522838" y="28636"/>
                  <a:pt x="1702063" y="0"/>
                </a:cubicBezTo>
                <a:cubicBezTo>
                  <a:pt x="1881288" y="-28636"/>
                  <a:pt x="1992235" y="45305"/>
                  <a:pt x="2243325" y="0"/>
                </a:cubicBezTo>
                <a:cubicBezTo>
                  <a:pt x="2335534" y="-6151"/>
                  <a:pt x="2402057" y="71896"/>
                  <a:pt x="2404872" y="161547"/>
                </a:cubicBezTo>
                <a:cubicBezTo>
                  <a:pt x="2441085" y="310682"/>
                  <a:pt x="2371584" y="381545"/>
                  <a:pt x="2404872" y="484632"/>
                </a:cubicBezTo>
                <a:cubicBezTo>
                  <a:pt x="2438160" y="587720"/>
                  <a:pt x="2404649" y="670697"/>
                  <a:pt x="2404872" y="807717"/>
                </a:cubicBezTo>
                <a:cubicBezTo>
                  <a:pt x="2417930" y="900077"/>
                  <a:pt x="2307648" y="965237"/>
                  <a:pt x="2243325" y="969264"/>
                </a:cubicBezTo>
                <a:cubicBezTo>
                  <a:pt x="2076757" y="974541"/>
                  <a:pt x="1946611" y="947129"/>
                  <a:pt x="1722881" y="969264"/>
                </a:cubicBezTo>
                <a:cubicBezTo>
                  <a:pt x="1499151" y="991399"/>
                  <a:pt x="1434660" y="924248"/>
                  <a:pt x="1223254" y="969264"/>
                </a:cubicBezTo>
                <a:cubicBezTo>
                  <a:pt x="1011848" y="1014280"/>
                  <a:pt x="902719" y="931074"/>
                  <a:pt x="661174" y="969264"/>
                </a:cubicBezTo>
                <a:cubicBezTo>
                  <a:pt x="419629" y="1007454"/>
                  <a:pt x="290023" y="952314"/>
                  <a:pt x="161547" y="969264"/>
                </a:cubicBezTo>
                <a:cubicBezTo>
                  <a:pt x="67180" y="970109"/>
                  <a:pt x="-11517" y="888990"/>
                  <a:pt x="0" y="807717"/>
                </a:cubicBezTo>
                <a:cubicBezTo>
                  <a:pt x="-18337" y="675349"/>
                  <a:pt x="37888" y="557035"/>
                  <a:pt x="0" y="478170"/>
                </a:cubicBezTo>
                <a:cubicBezTo>
                  <a:pt x="-37888" y="399305"/>
                  <a:pt x="12131" y="236287"/>
                  <a:pt x="0" y="161547"/>
                </a:cubicBezTo>
                <a:close/>
              </a:path>
            </a:pathLst>
          </a:custGeom>
          <a:solidFill>
            <a:schemeClr val="accent2">
              <a:alpha val="90000"/>
            </a:schemeClr>
          </a:solidFill>
          <a:ln w="12700">
            <a:solidFill>
              <a:schemeClr val="accent3"/>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Dans og udtryk</a:t>
            </a:r>
          </a:p>
        </p:txBody>
      </p:sp>
      <p:sp>
        <p:nvSpPr>
          <p:cNvPr id="8" name="Rektangel: afrundede hjørner 7">
            <a:extLst>
              <a:ext uri="{FF2B5EF4-FFF2-40B4-BE49-F238E27FC236}">
                <a16:creationId xmlns:a16="http://schemas.microsoft.com/office/drawing/2014/main" id="{8D7D9FCB-3FC6-7F63-6E49-D9434E3103FE}"/>
              </a:ext>
            </a:extLst>
          </p:cNvPr>
          <p:cNvSpPr/>
          <p:nvPr/>
        </p:nvSpPr>
        <p:spPr>
          <a:xfrm>
            <a:off x="6724166" y="1336952"/>
            <a:ext cx="2404872" cy="969264"/>
          </a:xfrm>
          <a:custGeom>
            <a:avLst/>
            <a:gdLst>
              <a:gd name="connsiteX0" fmla="*/ 0 w 2404872"/>
              <a:gd name="connsiteY0" fmla="*/ 161547 h 969264"/>
              <a:gd name="connsiteX1" fmla="*/ 161547 w 2404872"/>
              <a:gd name="connsiteY1" fmla="*/ 0 h 969264"/>
              <a:gd name="connsiteX2" fmla="*/ 640356 w 2404872"/>
              <a:gd name="connsiteY2" fmla="*/ 0 h 969264"/>
              <a:gd name="connsiteX3" fmla="*/ 1160800 w 2404872"/>
              <a:gd name="connsiteY3" fmla="*/ 0 h 969264"/>
              <a:gd name="connsiteX4" fmla="*/ 1639609 w 2404872"/>
              <a:gd name="connsiteY4" fmla="*/ 0 h 969264"/>
              <a:gd name="connsiteX5" fmla="*/ 2243325 w 2404872"/>
              <a:gd name="connsiteY5" fmla="*/ 0 h 969264"/>
              <a:gd name="connsiteX6" fmla="*/ 2404872 w 2404872"/>
              <a:gd name="connsiteY6" fmla="*/ 161547 h 969264"/>
              <a:gd name="connsiteX7" fmla="*/ 2404872 w 2404872"/>
              <a:gd name="connsiteY7" fmla="*/ 484632 h 969264"/>
              <a:gd name="connsiteX8" fmla="*/ 2404872 w 2404872"/>
              <a:gd name="connsiteY8" fmla="*/ 807717 h 969264"/>
              <a:gd name="connsiteX9" fmla="*/ 2243325 w 2404872"/>
              <a:gd name="connsiteY9" fmla="*/ 969264 h 969264"/>
              <a:gd name="connsiteX10" fmla="*/ 1743698 w 2404872"/>
              <a:gd name="connsiteY10" fmla="*/ 969264 h 969264"/>
              <a:gd name="connsiteX11" fmla="*/ 1285707 w 2404872"/>
              <a:gd name="connsiteY11" fmla="*/ 969264 h 969264"/>
              <a:gd name="connsiteX12" fmla="*/ 744445 w 2404872"/>
              <a:gd name="connsiteY12" fmla="*/ 969264 h 969264"/>
              <a:gd name="connsiteX13" fmla="*/ 161547 w 2404872"/>
              <a:gd name="connsiteY13" fmla="*/ 969264 h 969264"/>
              <a:gd name="connsiteX14" fmla="*/ 0 w 2404872"/>
              <a:gd name="connsiteY14" fmla="*/ 807717 h 969264"/>
              <a:gd name="connsiteX15" fmla="*/ 0 w 2404872"/>
              <a:gd name="connsiteY15" fmla="*/ 471709 h 969264"/>
              <a:gd name="connsiteX16" fmla="*/ 0 w 2404872"/>
              <a:gd name="connsiteY16" fmla="*/ 161547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872" h="969264" fill="none" extrusionOk="0">
                <a:moveTo>
                  <a:pt x="0" y="161547"/>
                </a:moveTo>
                <a:cubicBezTo>
                  <a:pt x="-7464" y="85672"/>
                  <a:pt x="88161" y="11766"/>
                  <a:pt x="161547" y="0"/>
                </a:cubicBezTo>
                <a:cubicBezTo>
                  <a:pt x="347087" y="-40557"/>
                  <a:pt x="468117" y="190"/>
                  <a:pt x="640356" y="0"/>
                </a:cubicBezTo>
                <a:cubicBezTo>
                  <a:pt x="812595" y="-190"/>
                  <a:pt x="1029076" y="13394"/>
                  <a:pt x="1160800" y="0"/>
                </a:cubicBezTo>
                <a:cubicBezTo>
                  <a:pt x="1292524" y="-13394"/>
                  <a:pt x="1438589" y="56619"/>
                  <a:pt x="1639609" y="0"/>
                </a:cubicBezTo>
                <a:cubicBezTo>
                  <a:pt x="1840629" y="-56619"/>
                  <a:pt x="1997211" y="45355"/>
                  <a:pt x="2243325" y="0"/>
                </a:cubicBezTo>
                <a:cubicBezTo>
                  <a:pt x="2318178" y="-813"/>
                  <a:pt x="2406306" y="73561"/>
                  <a:pt x="2404872" y="161547"/>
                </a:cubicBezTo>
                <a:cubicBezTo>
                  <a:pt x="2413172" y="263878"/>
                  <a:pt x="2384448" y="365879"/>
                  <a:pt x="2404872" y="484632"/>
                </a:cubicBezTo>
                <a:cubicBezTo>
                  <a:pt x="2425296" y="603385"/>
                  <a:pt x="2369204" y="652097"/>
                  <a:pt x="2404872" y="807717"/>
                </a:cubicBezTo>
                <a:cubicBezTo>
                  <a:pt x="2403987" y="878577"/>
                  <a:pt x="2335420" y="971075"/>
                  <a:pt x="2243325" y="969264"/>
                </a:cubicBezTo>
                <a:cubicBezTo>
                  <a:pt x="2026864" y="1009743"/>
                  <a:pt x="1925554" y="918878"/>
                  <a:pt x="1743698" y="969264"/>
                </a:cubicBezTo>
                <a:cubicBezTo>
                  <a:pt x="1561842" y="1019650"/>
                  <a:pt x="1496443" y="932468"/>
                  <a:pt x="1285707" y="969264"/>
                </a:cubicBezTo>
                <a:cubicBezTo>
                  <a:pt x="1074971" y="1006060"/>
                  <a:pt x="1013402" y="950951"/>
                  <a:pt x="744445" y="969264"/>
                </a:cubicBezTo>
                <a:cubicBezTo>
                  <a:pt x="475488" y="987577"/>
                  <a:pt x="452908" y="952737"/>
                  <a:pt x="161547" y="969264"/>
                </a:cubicBezTo>
                <a:cubicBezTo>
                  <a:pt x="55199" y="978868"/>
                  <a:pt x="8363" y="919596"/>
                  <a:pt x="0" y="807717"/>
                </a:cubicBezTo>
                <a:cubicBezTo>
                  <a:pt x="-15457" y="701165"/>
                  <a:pt x="30216" y="594611"/>
                  <a:pt x="0" y="471709"/>
                </a:cubicBezTo>
                <a:cubicBezTo>
                  <a:pt x="-30216" y="348807"/>
                  <a:pt x="4103" y="289713"/>
                  <a:pt x="0" y="161547"/>
                </a:cubicBezTo>
                <a:close/>
              </a:path>
              <a:path w="2404872" h="969264" stroke="0" extrusionOk="0">
                <a:moveTo>
                  <a:pt x="0" y="161547"/>
                </a:moveTo>
                <a:cubicBezTo>
                  <a:pt x="-6541" y="68292"/>
                  <a:pt x="63620" y="3268"/>
                  <a:pt x="161547" y="0"/>
                </a:cubicBezTo>
                <a:cubicBezTo>
                  <a:pt x="382220" y="-24675"/>
                  <a:pt x="593011" y="64301"/>
                  <a:pt x="723627" y="0"/>
                </a:cubicBezTo>
                <a:cubicBezTo>
                  <a:pt x="854243" y="-64301"/>
                  <a:pt x="1095636" y="27079"/>
                  <a:pt x="1223254" y="0"/>
                </a:cubicBezTo>
                <a:cubicBezTo>
                  <a:pt x="1350872" y="-27079"/>
                  <a:pt x="1522838" y="28636"/>
                  <a:pt x="1702063" y="0"/>
                </a:cubicBezTo>
                <a:cubicBezTo>
                  <a:pt x="1881288" y="-28636"/>
                  <a:pt x="1992235" y="45305"/>
                  <a:pt x="2243325" y="0"/>
                </a:cubicBezTo>
                <a:cubicBezTo>
                  <a:pt x="2335534" y="-6151"/>
                  <a:pt x="2402057" y="71896"/>
                  <a:pt x="2404872" y="161547"/>
                </a:cubicBezTo>
                <a:cubicBezTo>
                  <a:pt x="2441085" y="310682"/>
                  <a:pt x="2371584" y="381545"/>
                  <a:pt x="2404872" y="484632"/>
                </a:cubicBezTo>
                <a:cubicBezTo>
                  <a:pt x="2438160" y="587720"/>
                  <a:pt x="2404649" y="670697"/>
                  <a:pt x="2404872" y="807717"/>
                </a:cubicBezTo>
                <a:cubicBezTo>
                  <a:pt x="2417930" y="900077"/>
                  <a:pt x="2307648" y="965237"/>
                  <a:pt x="2243325" y="969264"/>
                </a:cubicBezTo>
                <a:cubicBezTo>
                  <a:pt x="2076757" y="974541"/>
                  <a:pt x="1946611" y="947129"/>
                  <a:pt x="1722881" y="969264"/>
                </a:cubicBezTo>
                <a:cubicBezTo>
                  <a:pt x="1499151" y="991399"/>
                  <a:pt x="1434660" y="924248"/>
                  <a:pt x="1223254" y="969264"/>
                </a:cubicBezTo>
                <a:cubicBezTo>
                  <a:pt x="1011848" y="1014280"/>
                  <a:pt x="902719" y="931074"/>
                  <a:pt x="661174" y="969264"/>
                </a:cubicBezTo>
                <a:cubicBezTo>
                  <a:pt x="419629" y="1007454"/>
                  <a:pt x="290023" y="952314"/>
                  <a:pt x="161547" y="969264"/>
                </a:cubicBezTo>
                <a:cubicBezTo>
                  <a:pt x="67180" y="970109"/>
                  <a:pt x="-11517" y="888990"/>
                  <a:pt x="0" y="807717"/>
                </a:cubicBezTo>
                <a:cubicBezTo>
                  <a:pt x="-18337" y="675349"/>
                  <a:pt x="37888" y="557035"/>
                  <a:pt x="0" y="478170"/>
                </a:cubicBezTo>
                <a:cubicBezTo>
                  <a:pt x="-37888" y="399305"/>
                  <a:pt x="12131" y="236287"/>
                  <a:pt x="0" y="161547"/>
                </a:cubicBezTo>
                <a:close/>
              </a:path>
            </a:pathLst>
          </a:custGeom>
          <a:solidFill>
            <a:schemeClr val="accent3">
              <a:alpha val="90000"/>
            </a:schemeClr>
          </a:solidFill>
          <a:ln w="12700">
            <a:solidFill>
              <a:schemeClr val="accent1">
                <a:shade val="15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Løb, spring og kast</a:t>
            </a:r>
          </a:p>
        </p:txBody>
      </p:sp>
      <p:sp>
        <p:nvSpPr>
          <p:cNvPr id="9" name="Rektangel: afrundede hjørner 8">
            <a:extLst>
              <a:ext uri="{FF2B5EF4-FFF2-40B4-BE49-F238E27FC236}">
                <a16:creationId xmlns:a16="http://schemas.microsoft.com/office/drawing/2014/main" id="{A41BB652-3633-D7FB-6878-0B2F3EC2BF03}"/>
              </a:ext>
            </a:extLst>
          </p:cNvPr>
          <p:cNvSpPr/>
          <p:nvPr/>
        </p:nvSpPr>
        <p:spPr>
          <a:xfrm>
            <a:off x="5199888" y="3925381"/>
            <a:ext cx="2404872" cy="969264"/>
          </a:xfrm>
          <a:custGeom>
            <a:avLst/>
            <a:gdLst>
              <a:gd name="connsiteX0" fmla="*/ 0 w 2404872"/>
              <a:gd name="connsiteY0" fmla="*/ 161547 h 969264"/>
              <a:gd name="connsiteX1" fmla="*/ 161547 w 2404872"/>
              <a:gd name="connsiteY1" fmla="*/ 0 h 969264"/>
              <a:gd name="connsiteX2" fmla="*/ 640356 w 2404872"/>
              <a:gd name="connsiteY2" fmla="*/ 0 h 969264"/>
              <a:gd name="connsiteX3" fmla="*/ 1160800 w 2404872"/>
              <a:gd name="connsiteY3" fmla="*/ 0 h 969264"/>
              <a:gd name="connsiteX4" fmla="*/ 1639609 w 2404872"/>
              <a:gd name="connsiteY4" fmla="*/ 0 h 969264"/>
              <a:gd name="connsiteX5" fmla="*/ 2243325 w 2404872"/>
              <a:gd name="connsiteY5" fmla="*/ 0 h 969264"/>
              <a:gd name="connsiteX6" fmla="*/ 2404872 w 2404872"/>
              <a:gd name="connsiteY6" fmla="*/ 161547 h 969264"/>
              <a:gd name="connsiteX7" fmla="*/ 2404872 w 2404872"/>
              <a:gd name="connsiteY7" fmla="*/ 484632 h 969264"/>
              <a:gd name="connsiteX8" fmla="*/ 2404872 w 2404872"/>
              <a:gd name="connsiteY8" fmla="*/ 807717 h 969264"/>
              <a:gd name="connsiteX9" fmla="*/ 2243325 w 2404872"/>
              <a:gd name="connsiteY9" fmla="*/ 969264 h 969264"/>
              <a:gd name="connsiteX10" fmla="*/ 1743698 w 2404872"/>
              <a:gd name="connsiteY10" fmla="*/ 969264 h 969264"/>
              <a:gd name="connsiteX11" fmla="*/ 1285707 w 2404872"/>
              <a:gd name="connsiteY11" fmla="*/ 969264 h 969264"/>
              <a:gd name="connsiteX12" fmla="*/ 744445 w 2404872"/>
              <a:gd name="connsiteY12" fmla="*/ 969264 h 969264"/>
              <a:gd name="connsiteX13" fmla="*/ 161547 w 2404872"/>
              <a:gd name="connsiteY13" fmla="*/ 969264 h 969264"/>
              <a:gd name="connsiteX14" fmla="*/ 0 w 2404872"/>
              <a:gd name="connsiteY14" fmla="*/ 807717 h 969264"/>
              <a:gd name="connsiteX15" fmla="*/ 0 w 2404872"/>
              <a:gd name="connsiteY15" fmla="*/ 471709 h 969264"/>
              <a:gd name="connsiteX16" fmla="*/ 0 w 2404872"/>
              <a:gd name="connsiteY16" fmla="*/ 161547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872" h="969264" fill="none" extrusionOk="0">
                <a:moveTo>
                  <a:pt x="0" y="161547"/>
                </a:moveTo>
                <a:cubicBezTo>
                  <a:pt x="-7464" y="85672"/>
                  <a:pt x="88161" y="11766"/>
                  <a:pt x="161547" y="0"/>
                </a:cubicBezTo>
                <a:cubicBezTo>
                  <a:pt x="347087" y="-40557"/>
                  <a:pt x="468117" y="190"/>
                  <a:pt x="640356" y="0"/>
                </a:cubicBezTo>
                <a:cubicBezTo>
                  <a:pt x="812595" y="-190"/>
                  <a:pt x="1029076" y="13394"/>
                  <a:pt x="1160800" y="0"/>
                </a:cubicBezTo>
                <a:cubicBezTo>
                  <a:pt x="1292524" y="-13394"/>
                  <a:pt x="1438589" y="56619"/>
                  <a:pt x="1639609" y="0"/>
                </a:cubicBezTo>
                <a:cubicBezTo>
                  <a:pt x="1840629" y="-56619"/>
                  <a:pt x="1997211" y="45355"/>
                  <a:pt x="2243325" y="0"/>
                </a:cubicBezTo>
                <a:cubicBezTo>
                  <a:pt x="2318178" y="-813"/>
                  <a:pt x="2406306" y="73561"/>
                  <a:pt x="2404872" y="161547"/>
                </a:cubicBezTo>
                <a:cubicBezTo>
                  <a:pt x="2413172" y="263878"/>
                  <a:pt x="2384448" y="365879"/>
                  <a:pt x="2404872" y="484632"/>
                </a:cubicBezTo>
                <a:cubicBezTo>
                  <a:pt x="2425296" y="603385"/>
                  <a:pt x="2369204" y="652097"/>
                  <a:pt x="2404872" y="807717"/>
                </a:cubicBezTo>
                <a:cubicBezTo>
                  <a:pt x="2403987" y="878577"/>
                  <a:pt x="2335420" y="971075"/>
                  <a:pt x="2243325" y="969264"/>
                </a:cubicBezTo>
                <a:cubicBezTo>
                  <a:pt x="2026864" y="1009743"/>
                  <a:pt x="1925554" y="918878"/>
                  <a:pt x="1743698" y="969264"/>
                </a:cubicBezTo>
                <a:cubicBezTo>
                  <a:pt x="1561842" y="1019650"/>
                  <a:pt x="1496443" y="932468"/>
                  <a:pt x="1285707" y="969264"/>
                </a:cubicBezTo>
                <a:cubicBezTo>
                  <a:pt x="1074971" y="1006060"/>
                  <a:pt x="1013402" y="950951"/>
                  <a:pt x="744445" y="969264"/>
                </a:cubicBezTo>
                <a:cubicBezTo>
                  <a:pt x="475488" y="987577"/>
                  <a:pt x="452908" y="952737"/>
                  <a:pt x="161547" y="969264"/>
                </a:cubicBezTo>
                <a:cubicBezTo>
                  <a:pt x="55199" y="978868"/>
                  <a:pt x="8363" y="919596"/>
                  <a:pt x="0" y="807717"/>
                </a:cubicBezTo>
                <a:cubicBezTo>
                  <a:pt x="-15457" y="701165"/>
                  <a:pt x="30216" y="594611"/>
                  <a:pt x="0" y="471709"/>
                </a:cubicBezTo>
                <a:cubicBezTo>
                  <a:pt x="-30216" y="348807"/>
                  <a:pt x="4103" y="289713"/>
                  <a:pt x="0" y="161547"/>
                </a:cubicBezTo>
                <a:close/>
              </a:path>
              <a:path w="2404872" h="969264" stroke="0" extrusionOk="0">
                <a:moveTo>
                  <a:pt x="0" y="161547"/>
                </a:moveTo>
                <a:cubicBezTo>
                  <a:pt x="-6541" y="68292"/>
                  <a:pt x="63620" y="3268"/>
                  <a:pt x="161547" y="0"/>
                </a:cubicBezTo>
                <a:cubicBezTo>
                  <a:pt x="382220" y="-24675"/>
                  <a:pt x="593011" y="64301"/>
                  <a:pt x="723627" y="0"/>
                </a:cubicBezTo>
                <a:cubicBezTo>
                  <a:pt x="854243" y="-64301"/>
                  <a:pt x="1095636" y="27079"/>
                  <a:pt x="1223254" y="0"/>
                </a:cubicBezTo>
                <a:cubicBezTo>
                  <a:pt x="1350872" y="-27079"/>
                  <a:pt x="1522838" y="28636"/>
                  <a:pt x="1702063" y="0"/>
                </a:cubicBezTo>
                <a:cubicBezTo>
                  <a:pt x="1881288" y="-28636"/>
                  <a:pt x="1992235" y="45305"/>
                  <a:pt x="2243325" y="0"/>
                </a:cubicBezTo>
                <a:cubicBezTo>
                  <a:pt x="2335534" y="-6151"/>
                  <a:pt x="2402057" y="71896"/>
                  <a:pt x="2404872" y="161547"/>
                </a:cubicBezTo>
                <a:cubicBezTo>
                  <a:pt x="2441085" y="310682"/>
                  <a:pt x="2371584" y="381545"/>
                  <a:pt x="2404872" y="484632"/>
                </a:cubicBezTo>
                <a:cubicBezTo>
                  <a:pt x="2438160" y="587720"/>
                  <a:pt x="2404649" y="670697"/>
                  <a:pt x="2404872" y="807717"/>
                </a:cubicBezTo>
                <a:cubicBezTo>
                  <a:pt x="2417930" y="900077"/>
                  <a:pt x="2307648" y="965237"/>
                  <a:pt x="2243325" y="969264"/>
                </a:cubicBezTo>
                <a:cubicBezTo>
                  <a:pt x="2076757" y="974541"/>
                  <a:pt x="1946611" y="947129"/>
                  <a:pt x="1722881" y="969264"/>
                </a:cubicBezTo>
                <a:cubicBezTo>
                  <a:pt x="1499151" y="991399"/>
                  <a:pt x="1434660" y="924248"/>
                  <a:pt x="1223254" y="969264"/>
                </a:cubicBezTo>
                <a:cubicBezTo>
                  <a:pt x="1011848" y="1014280"/>
                  <a:pt x="902719" y="931074"/>
                  <a:pt x="661174" y="969264"/>
                </a:cubicBezTo>
                <a:cubicBezTo>
                  <a:pt x="419629" y="1007454"/>
                  <a:pt x="290023" y="952314"/>
                  <a:pt x="161547" y="969264"/>
                </a:cubicBezTo>
                <a:cubicBezTo>
                  <a:pt x="67180" y="970109"/>
                  <a:pt x="-11517" y="888990"/>
                  <a:pt x="0" y="807717"/>
                </a:cubicBezTo>
                <a:cubicBezTo>
                  <a:pt x="-18337" y="675349"/>
                  <a:pt x="37888" y="557035"/>
                  <a:pt x="0" y="478170"/>
                </a:cubicBezTo>
                <a:cubicBezTo>
                  <a:pt x="-37888" y="399305"/>
                  <a:pt x="12131" y="236287"/>
                  <a:pt x="0" y="161547"/>
                </a:cubicBezTo>
                <a:close/>
              </a:path>
            </a:pathLst>
          </a:custGeom>
          <a:solidFill>
            <a:schemeClr val="accent3">
              <a:alpha val="90000"/>
            </a:schemeClr>
          </a:solidFill>
          <a:ln w="12700">
            <a:solidFill>
              <a:schemeClr val="accent1">
                <a:shade val="15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Boldbasis </a:t>
            </a:r>
            <a:r>
              <a:rPr lang="da-DK"/>
              <a:t>og boldspil</a:t>
            </a:r>
          </a:p>
        </p:txBody>
      </p:sp>
      <p:sp>
        <p:nvSpPr>
          <p:cNvPr id="10" name="Rektangel: afrundede hjørner 9">
            <a:extLst>
              <a:ext uri="{FF2B5EF4-FFF2-40B4-BE49-F238E27FC236}">
                <a16:creationId xmlns:a16="http://schemas.microsoft.com/office/drawing/2014/main" id="{8119A25B-BE34-CF5A-BF6D-FF12E65292A1}"/>
              </a:ext>
            </a:extLst>
          </p:cNvPr>
          <p:cNvSpPr/>
          <p:nvPr/>
        </p:nvSpPr>
        <p:spPr>
          <a:xfrm>
            <a:off x="8939260" y="2660155"/>
            <a:ext cx="2404872" cy="969264"/>
          </a:xfrm>
          <a:custGeom>
            <a:avLst/>
            <a:gdLst>
              <a:gd name="connsiteX0" fmla="*/ 0 w 2404872"/>
              <a:gd name="connsiteY0" fmla="*/ 161547 h 969264"/>
              <a:gd name="connsiteX1" fmla="*/ 161547 w 2404872"/>
              <a:gd name="connsiteY1" fmla="*/ 0 h 969264"/>
              <a:gd name="connsiteX2" fmla="*/ 640356 w 2404872"/>
              <a:gd name="connsiteY2" fmla="*/ 0 h 969264"/>
              <a:gd name="connsiteX3" fmla="*/ 1160800 w 2404872"/>
              <a:gd name="connsiteY3" fmla="*/ 0 h 969264"/>
              <a:gd name="connsiteX4" fmla="*/ 1639609 w 2404872"/>
              <a:gd name="connsiteY4" fmla="*/ 0 h 969264"/>
              <a:gd name="connsiteX5" fmla="*/ 2243325 w 2404872"/>
              <a:gd name="connsiteY5" fmla="*/ 0 h 969264"/>
              <a:gd name="connsiteX6" fmla="*/ 2404872 w 2404872"/>
              <a:gd name="connsiteY6" fmla="*/ 161547 h 969264"/>
              <a:gd name="connsiteX7" fmla="*/ 2404872 w 2404872"/>
              <a:gd name="connsiteY7" fmla="*/ 484632 h 969264"/>
              <a:gd name="connsiteX8" fmla="*/ 2404872 w 2404872"/>
              <a:gd name="connsiteY8" fmla="*/ 807717 h 969264"/>
              <a:gd name="connsiteX9" fmla="*/ 2243325 w 2404872"/>
              <a:gd name="connsiteY9" fmla="*/ 969264 h 969264"/>
              <a:gd name="connsiteX10" fmla="*/ 1743698 w 2404872"/>
              <a:gd name="connsiteY10" fmla="*/ 969264 h 969264"/>
              <a:gd name="connsiteX11" fmla="*/ 1285707 w 2404872"/>
              <a:gd name="connsiteY11" fmla="*/ 969264 h 969264"/>
              <a:gd name="connsiteX12" fmla="*/ 744445 w 2404872"/>
              <a:gd name="connsiteY12" fmla="*/ 969264 h 969264"/>
              <a:gd name="connsiteX13" fmla="*/ 161547 w 2404872"/>
              <a:gd name="connsiteY13" fmla="*/ 969264 h 969264"/>
              <a:gd name="connsiteX14" fmla="*/ 0 w 2404872"/>
              <a:gd name="connsiteY14" fmla="*/ 807717 h 969264"/>
              <a:gd name="connsiteX15" fmla="*/ 0 w 2404872"/>
              <a:gd name="connsiteY15" fmla="*/ 471709 h 969264"/>
              <a:gd name="connsiteX16" fmla="*/ 0 w 2404872"/>
              <a:gd name="connsiteY16" fmla="*/ 161547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872" h="969264" fill="none" extrusionOk="0">
                <a:moveTo>
                  <a:pt x="0" y="161547"/>
                </a:moveTo>
                <a:cubicBezTo>
                  <a:pt x="-7464" y="85672"/>
                  <a:pt x="88161" y="11766"/>
                  <a:pt x="161547" y="0"/>
                </a:cubicBezTo>
                <a:cubicBezTo>
                  <a:pt x="347087" y="-40557"/>
                  <a:pt x="468117" y="190"/>
                  <a:pt x="640356" y="0"/>
                </a:cubicBezTo>
                <a:cubicBezTo>
                  <a:pt x="812595" y="-190"/>
                  <a:pt x="1029076" y="13394"/>
                  <a:pt x="1160800" y="0"/>
                </a:cubicBezTo>
                <a:cubicBezTo>
                  <a:pt x="1292524" y="-13394"/>
                  <a:pt x="1438589" y="56619"/>
                  <a:pt x="1639609" y="0"/>
                </a:cubicBezTo>
                <a:cubicBezTo>
                  <a:pt x="1840629" y="-56619"/>
                  <a:pt x="1997211" y="45355"/>
                  <a:pt x="2243325" y="0"/>
                </a:cubicBezTo>
                <a:cubicBezTo>
                  <a:pt x="2318178" y="-813"/>
                  <a:pt x="2406306" y="73561"/>
                  <a:pt x="2404872" y="161547"/>
                </a:cubicBezTo>
                <a:cubicBezTo>
                  <a:pt x="2413172" y="263878"/>
                  <a:pt x="2384448" y="365879"/>
                  <a:pt x="2404872" y="484632"/>
                </a:cubicBezTo>
                <a:cubicBezTo>
                  <a:pt x="2425296" y="603385"/>
                  <a:pt x="2369204" y="652097"/>
                  <a:pt x="2404872" y="807717"/>
                </a:cubicBezTo>
                <a:cubicBezTo>
                  <a:pt x="2403987" y="878577"/>
                  <a:pt x="2335420" y="971075"/>
                  <a:pt x="2243325" y="969264"/>
                </a:cubicBezTo>
                <a:cubicBezTo>
                  <a:pt x="2026864" y="1009743"/>
                  <a:pt x="1925554" y="918878"/>
                  <a:pt x="1743698" y="969264"/>
                </a:cubicBezTo>
                <a:cubicBezTo>
                  <a:pt x="1561842" y="1019650"/>
                  <a:pt x="1496443" y="932468"/>
                  <a:pt x="1285707" y="969264"/>
                </a:cubicBezTo>
                <a:cubicBezTo>
                  <a:pt x="1074971" y="1006060"/>
                  <a:pt x="1013402" y="950951"/>
                  <a:pt x="744445" y="969264"/>
                </a:cubicBezTo>
                <a:cubicBezTo>
                  <a:pt x="475488" y="987577"/>
                  <a:pt x="452908" y="952737"/>
                  <a:pt x="161547" y="969264"/>
                </a:cubicBezTo>
                <a:cubicBezTo>
                  <a:pt x="55199" y="978868"/>
                  <a:pt x="8363" y="919596"/>
                  <a:pt x="0" y="807717"/>
                </a:cubicBezTo>
                <a:cubicBezTo>
                  <a:pt x="-15457" y="701165"/>
                  <a:pt x="30216" y="594611"/>
                  <a:pt x="0" y="471709"/>
                </a:cubicBezTo>
                <a:cubicBezTo>
                  <a:pt x="-30216" y="348807"/>
                  <a:pt x="4103" y="289713"/>
                  <a:pt x="0" y="161547"/>
                </a:cubicBezTo>
                <a:close/>
              </a:path>
              <a:path w="2404872" h="969264" stroke="0" extrusionOk="0">
                <a:moveTo>
                  <a:pt x="0" y="161547"/>
                </a:moveTo>
                <a:cubicBezTo>
                  <a:pt x="-6541" y="68292"/>
                  <a:pt x="63620" y="3268"/>
                  <a:pt x="161547" y="0"/>
                </a:cubicBezTo>
                <a:cubicBezTo>
                  <a:pt x="382220" y="-24675"/>
                  <a:pt x="593011" y="64301"/>
                  <a:pt x="723627" y="0"/>
                </a:cubicBezTo>
                <a:cubicBezTo>
                  <a:pt x="854243" y="-64301"/>
                  <a:pt x="1095636" y="27079"/>
                  <a:pt x="1223254" y="0"/>
                </a:cubicBezTo>
                <a:cubicBezTo>
                  <a:pt x="1350872" y="-27079"/>
                  <a:pt x="1522838" y="28636"/>
                  <a:pt x="1702063" y="0"/>
                </a:cubicBezTo>
                <a:cubicBezTo>
                  <a:pt x="1881288" y="-28636"/>
                  <a:pt x="1992235" y="45305"/>
                  <a:pt x="2243325" y="0"/>
                </a:cubicBezTo>
                <a:cubicBezTo>
                  <a:pt x="2335534" y="-6151"/>
                  <a:pt x="2402057" y="71896"/>
                  <a:pt x="2404872" y="161547"/>
                </a:cubicBezTo>
                <a:cubicBezTo>
                  <a:pt x="2441085" y="310682"/>
                  <a:pt x="2371584" y="381545"/>
                  <a:pt x="2404872" y="484632"/>
                </a:cubicBezTo>
                <a:cubicBezTo>
                  <a:pt x="2438160" y="587720"/>
                  <a:pt x="2404649" y="670697"/>
                  <a:pt x="2404872" y="807717"/>
                </a:cubicBezTo>
                <a:cubicBezTo>
                  <a:pt x="2417930" y="900077"/>
                  <a:pt x="2307648" y="965237"/>
                  <a:pt x="2243325" y="969264"/>
                </a:cubicBezTo>
                <a:cubicBezTo>
                  <a:pt x="2076757" y="974541"/>
                  <a:pt x="1946611" y="947129"/>
                  <a:pt x="1722881" y="969264"/>
                </a:cubicBezTo>
                <a:cubicBezTo>
                  <a:pt x="1499151" y="991399"/>
                  <a:pt x="1434660" y="924248"/>
                  <a:pt x="1223254" y="969264"/>
                </a:cubicBezTo>
                <a:cubicBezTo>
                  <a:pt x="1011848" y="1014280"/>
                  <a:pt x="902719" y="931074"/>
                  <a:pt x="661174" y="969264"/>
                </a:cubicBezTo>
                <a:cubicBezTo>
                  <a:pt x="419629" y="1007454"/>
                  <a:pt x="290023" y="952314"/>
                  <a:pt x="161547" y="969264"/>
                </a:cubicBezTo>
                <a:cubicBezTo>
                  <a:pt x="67180" y="970109"/>
                  <a:pt x="-11517" y="888990"/>
                  <a:pt x="0" y="807717"/>
                </a:cubicBezTo>
                <a:cubicBezTo>
                  <a:pt x="-18337" y="675349"/>
                  <a:pt x="37888" y="557035"/>
                  <a:pt x="0" y="478170"/>
                </a:cubicBezTo>
                <a:cubicBezTo>
                  <a:pt x="-37888" y="399305"/>
                  <a:pt x="12131" y="236287"/>
                  <a:pt x="0" y="161547"/>
                </a:cubicBezTo>
                <a:close/>
              </a:path>
            </a:pathLst>
          </a:custGeom>
          <a:solidFill>
            <a:schemeClr val="accent3">
              <a:alpha val="90000"/>
            </a:schemeClr>
          </a:solidFill>
          <a:ln w="12700">
            <a:solidFill>
              <a:schemeClr val="accent1">
                <a:shade val="15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Fysisk træning</a:t>
            </a:r>
          </a:p>
        </p:txBody>
      </p:sp>
      <p:sp>
        <p:nvSpPr>
          <p:cNvPr id="11" name="Rektangel: afrundede hjørner 10">
            <a:extLst>
              <a:ext uri="{FF2B5EF4-FFF2-40B4-BE49-F238E27FC236}">
                <a16:creationId xmlns:a16="http://schemas.microsoft.com/office/drawing/2014/main" id="{4B31E9A5-E4E4-9BCE-7D68-F09A0EE8A711}"/>
              </a:ext>
            </a:extLst>
          </p:cNvPr>
          <p:cNvSpPr/>
          <p:nvPr/>
        </p:nvSpPr>
        <p:spPr>
          <a:xfrm>
            <a:off x="8470439" y="4919208"/>
            <a:ext cx="2404872" cy="969264"/>
          </a:xfrm>
          <a:custGeom>
            <a:avLst/>
            <a:gdLst>
              <a:gd name="connsiteX0" fmla="*/ 0 w 2404872"/>
              <a:gd name="connsiteY0" fmla="*/ 161547 h 969264"/>
              <a:gd name="connsiteX1" fmla="*/ 161547 w 2404872"/>
              <a:gd name="connsiteY1" fmla="*/ 0 h 969264"/>
              <a:gd name="connsiteX2" fmla="*/ 640356 w 2404872"/>
              <a:gd name="connsiteY2" fmla="*/ 0 h 969264"/>
              <a:gd name="connsiteX3" fmla="*/ 1160800 w 2404872"/>
              <a:gd name="connsiteY3" fmla="*/ 0 h 969264"/>
              <a:gd name="connsiteX4" fmla="*/ 1639609 w 2404872"/>
              <a:gd name="connsiteY4" fmla="*/ 0 h 969264"/>
              <a:gd name="connsiteX5" fmla="*/ 2243325 w 2404872"/>
              <a:gd name="connsiteY5" fmla="*/ 0 h 969264"/>
              <a:gd name="connsiteX6" fmla="*/ 2404872 w 2404872"/>
              <a:gd name="connsiteY6" fmla="*/ 161547 h 969264"/>
              <a:gd name="connsiteX7" fmla="*/ 2404872 w 2404872"/>
              <a:gd name="connsiteY7" fmla="*/ 484632 h 969264"/>
              <a:gd name="connsiteX8" fmla="*/ 2404872 w 2404872"/>
              <a:gd name="connsiteY8" fmla="*/ 807717 h 969264"/>
              <a:gd name="connsiteX9" fmla="*/ 2243325 w 2404872"/>
              <a:gd name="connsiteY9" fmla="*/ 969264 h 969264"/>
              <a:gd name="connsiteX10" fmla="*/ 1743698 w 2404872"/>
              <a:gd name="connsiteY10" fmla="*/ 969264 h 969264"/>
              <a:gd name="connsiteX11" fmla="*/ 1285707 w 2404872"/>
              <a:gd name="connsiteY11" fmla="*/ 969264 h 969264"/>
              <a:gd name="connsiteX12" fmla="*/ 744445 w 2404872"/>
              <a:gd name="connsiteY12" fmla="*/ 969264 h 969264"/>
              <a:gd name="connsiteX13" fmla="*/ 161547 w 2404872"/>
              <a:gd name="connsiteY13" fmla="*/ 969264 h 969264"/>
              <a:gd name="connsiteX14" fmla="*/ 0 w 2404872"/>
              <a:gd name="connsiteY14" fmla="*/ 807717 h 969264"/>
              <a:gd name="connsiteX15" fmla="*/ 0 w 2404872"/>
              <a:gd name="connsiteY15" fmla="*/ 471709 h 969264"/>
              <a:gd name="connsiteX16" fmla="*/ 0 w 2404872"/>
              <a:gd name="connsiteY16" fmla="*/ 161547 h 9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872" h="969264" fill="none" extrusionOk="0">
                <a:moveTo>
                  <a:pt x="0" y="161547"/>
                </a:moveTo>
                <a:cubicBezTo>
                  <a:pt x="-7464" y="85672"/>
                  <a:pt x="88161" y="11766"/>
                  <a:pt x="161547" y="0"/>
                </a:cubicBezTo>
                <a:cubicBezTo>
                  <a:pt x="347087" y="-40557"/>
                  <a:pt x="468117" y="190"/>
                  <a:pt x="640356" y="0"/>
                </a:cubicBezTo>
                <a:cubicBezTo>
                  <a:pt x="812595" y="-190"/>
                  <a:pt x="1029076" y="13394"/>
                  <a:pt x="1160800" y="0"/>
                </a:cubicBezTo>
                <a:cubicBezTo>
                  <a:pt x="1292524" y="-13394"/>
                  <a:pt x="1438589" y="56619"/>
                  <a:pt x="1639609" y="0"/>
                </a:cubicBezTo>
                <a:cubicBezTo>
                  <a:pt x="1840629" y="-56619"/>
                  <a:pt x="1997211" y="45355"/>
                  <a:pt x="2243325" y="0"/>
                </a:cubicBezTo>
                <a:cubicBezTo>
                  <a:pt x="2318178" y="-813"/>
                  <a:pt x="2406306" y="73561"/>
                  <a:pt x="2404872" y="161547"/>
                </a:cubicBezTo>
                <a:cubicBezTo>
                  <a:pt x="2413172" y="263878"/>
                  <a:pt x="2384448" y="365879"/>
                  <a:pt x="2404872" y="484632"/>
                </a:cubicBezTo>
                <a:cubicBezTo>
                  <a:pt x="2425296" y="603385"/>
                  <a:pt x="2369204" y="652097"/>
                  <a:pt x="2404872" y="807717"/>
                </a:cubicBezTo>
                <a:cubicBezTo>
                  <a:pt x="2403987" y="878577"/>
                  <a:pt x="2335420" y="971075"/>
                  <a:pt x="2243325" y="969264"/>
                </a:cubicBezTo>
                <a:cubicBezTo>
                  <a:pt x="2026864" y="1009743"/>
                  <a:pt x="1925554" y="918878"/>
                  <a:pt x="1743698" y="969264"/>
                </a:cubicBezTo>
                <a:cubicBezTo>
                  <a:pt x="1561842" y="1019650"/>
                  <a:pt x="1496443" y="932468"/>
                  <a:pt x="1285707" y="969264"/>
                </a:cubicBezTo>
                <a:cubicBezTo>
                  <a:pt x="1074971" y="1006060"/>
                  <a:pt x="1013402" y="950951"/>
                  <a:pt x="744445" y="969264"/>
                </a:cubicBezTo>
                <a:cubicBezTo>
                  <a:pt x="475488" y="987577"/>
                  <a:pt x="452908" y="952737"/>
                  <a:pt x="161547" y="969264"/>
                </a:cubicBezTo>
                <a:cubicBezTo>
                  <a:pt x="55199" y="978868"/>
                  <a:pt x="8363" y="919596"/>
                  <a:pt x="0" y="807717"/>
                </a:cubicBezTo>
                <a:cubicBezTo>
                  <a:pt x="-15457" y="701165"/>
                  <a:pt x="30216" y="594611"/>
                  <a:pt x="0" y="471709"/>
                </a:cubicBezTo>
                <a:cubicBezTo>
                  <a:pt x="-30216" y="348807"/>
                  <a:pt x="4103" y="289713"/>
                  <a:pt x="0" y="161547"/>
                </a:cubicBezTo>
                <a:close/>
              </a:path>
              <a:path w="2404872" h="969264" stroke="0" extrusionOk="0">
                <a:moveTo>
                  <a:pt x="0" y="161547"/>
                </a:moveTo>
                <a:cubicBezTo>
                  <a:pt x="-6541" y="68292"/>
                  <a:pt x="63620" y="3268"/>
                  <a:pt x="161547" y="0"/>
                </a:cubicBezTo>
                <a:cubicBezTo>
                  <a:pt x="382220" y="-24675"/>
                  <a:pt x="593011" y="64301"/>
                  <a:pt x="723627" y="0"/>
                </a:cubicBezTo>
                <a:cubicBezTo>
                  <a:pt x="854243" y="-64301"/>
                  <a:pt x="1095636" y="27079"/>
                  <a:pt x="1223254" y="0"/>
                </a:cubicBezTo>
                <a:cubicBezTo>
                  <a:pt x="1350872" y="-27079"/>
                  <a:pt x="1522838" y="28636"/>
                  <a:pt x="1702063" y="0"/>
                </a:cubicBezTo>
                <a:cubicBezTo>
                  <a:pt x="1881288" y="-28636"/>
                  <a:pt x="1992235" y="45305"/>
                  <a:pt x="2243325" y="0"/>
                </a:cubicBezTo>
                <a:cubicBezTo>
                  <a:pt x="2335534" y="-6151"/>
                  <a:pt x="2402057" y="71896"/>
                  <a:pt x="2404872" y="161547"/>
                </a:cubicBezTo>
                <a:cubicBezTo>
                  <a:pt x="2441085" y="310682"/>
                  <a:pt x="2371584" y="381545"/>
                  <a:pt x="2404872" y="484632"/>
                </a:cubicBezTo>
                <a:cubicBezTo>
                  <a:pt x="2438160" y="587720"/>
                  <a:pt x="2404649" y="670697"/>
                  <a:pt x="2404872" y="807717"/>
                </a:cubicBezTo>
                <a:cubicBezTo>
                  <a:pt x="2417930" y="900077"/>
                  <a:pt x="2307648" y="965237"/>
                  <a:pt x="2243325" y="969264"/>
                </a:cubicBezTo>
                <a:cubicBezTo>
                  <a:pt x="2076757" y="974541"/>
                  <a:pt x="1946611" y="947129"/>
                  <a:pt x="1722881" y="969264"/>
                </a:cubicBezTo>
                <a:cubicBezTo>
                  <a:pt x="1499151" y="991399"/>
                  <a:pt x="1434660" y="924248"/>
                  <a:pt x="1223254" y="969264"/>
                </a:cubicBezTo>
                <a:cubicBezTo>
                  <a:pt x="1011848" y="1014280"/>
                  <a:pt x="902719" y="931074"/>
                  <a:pt x="661174" y="969264"/>
                </a:cubicBezTo>
                <a:cubicBezTo>
                  <a:pt x="419629" y="1007454"/>
                  <a:pt x="290023" y="952314"/>
                  <a:pt x="161547" y="969264"/>
                </a:cubicBezTo>
                <a:cubicBezTo>
                  <a:pt x="67180" y="970109"/>
                  <a:pt x="-11517" y="888990"/>
                  <a:pt x="0" y="807717"/>
                </a:cubicBezTo>
                <a:cubicBezTo>
                  <a:pt x="-18337" y="675349"/>
                  <a:pt x="37888" y="557035"/>
                  <a:pt x="0" y="478170"/>
                </a:cubicBezTo>
                <a:cubicBezTo>
                  <a:pt x="-37888" y="399305"/>
                  <a:pt x="12131" y="236287"/>
                  <a:pt x="0" y="161547"/>
                </a:cubicBezTo>
                <a:close/>
              </a:path>
            </a:pathLst>
          </a:custGeom>
          <a:solidFill>
            <a:schemeClr val="accent3">
              <a:alpha val="90000"/>
            </a:schemeClr>
          </a:solidFill>
          <a:ln w="12700">
            <a:solidFill>
              <a:schemeClr val="accent1">
                <a:shade val="15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a:t>Natur og udeliv</a:t>
            </a:r>
          </a:p>
        </p:txBody>
      </p:sp>
      <p:sp>
        <p:nvSpPr>
          <p:cNvPr id="12" name="Tekstfelt 11">
            <a:extLst>
              <a:ext uri="{FF2B5EF4-FFF2-40B4-BE49-F238E27FC236}">
                <a16:creationId xmlns:a16="http://schemas.microsoft.com/office/drawing/2014/main" id="{E2C3D053-CBB2-7454-A175-B2C15CA36FA1}"/>
              </a:ext>
            </a:extLst>
          </p:cNvPr>
          <p:cNvSpPr txBox="1"/>
          <p:nvPr/>
        </p:nvSpPr>
        <p:spPr>
          <a:xfrm rot="725432">
            <a:off x="9135008" y="1024294"/>
            <a:ext cx="2658613" cy="338554"/>
          </a:xfrm>
          <a:prstGeom prst="rect">
            <a:avLst/>
          </a:prstGeom>
          <a:noFill/>
        </p:spPr>
        <p:txBody>
          <a:bodyPr wrap="none" rtlCol="0">
            <a:spAutoFit/>
          </a:bodyPr>
          <a:lstStyle/>
          <a:p>
            <a:r>
              <a:rPr lang="da-DK" sz="1600">
                <a:solidFill>
                  <a:schemeClr val="accent1"/>
                </a:solidFill>
                <a:latin typeface="Dreaming Outloud Pro" panose="03050502040302030504" pitchFamily="66" charset="0"/>
                <a:cs typeface="Dreaming Outloud Pro" panose="03050502040302030504" pitchFamily="66" charset="0"/>
              </a:rPr>
              <a:t>Alle områder vægtes ligeligt</a:t>
            </a:r>
          </a:p>
        </p:txBody>
      </p:sp>
      <p:pic>
        <p:nvPicPr>
          <p:cNvPr id="13" name="Grafik 12">
            <a:extLst>
              <a:ext uri="{FF2B5EF4-FFF2-40B4-BE49-F238E27FC236}">
                <a16:creationId xmlns:a16="http://schemas.microsoft.com/office/drawing/2014/main" id="{E498CAE1-3A83-1AFE-E2C2-44537B42BE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808709">
            <a:off x="9997780" y="1406907"/>
            <a:ext cx="498531" cy="534028"/>
          </a:xfrm>
          <a:prstGeom prst="rect">
            <a:avLst/>
          </a:prstGeom>
        </p:spPr>
      </p:pic>
      <p:sp>
        <p:nvSpPr>
          <p:cNvPr id="14" name="Tekstfelt 13">
            <a:extLst>
              <a:ext uri="{FF2B5EF4-FFF2-40B4-BE49-F238E27FC236}">
                <a16:creationId xmlns:a16="http://schemas.microsoft.com/office/drawing/2014/main" id="{018F1846-6FC7-0C38-376D-4FD49426A097}"/>
              </a:ext>
            </a:extLst>
          </p:cNvPr>
          <p:cNvSpPr txBox="1"/>
          <p:nvPr/>
        </p:nvSpPr>
        <p:spPr>
          <a:xfrm rot="20878003">
            <a:off x="10306411" y="6097886"/>
            <a:ext cx="1336328" cy="338554"/>
          </a:xfrm>
          <a:prstGeom prst="rect">
            <a:avLst/>
          </a:prstGeom>
          <a:noFill/>
        </p:spPr>
        <p:txBody>
          <a:bodyPr wrap="none" rtlCol="0">
            <a:spAutoFit/>
          </a:bodyPr>
          <a:lstStyle/>
          <a:p>
            <a:r>
              <a:rPr lang="da-DK" sz="1600">
                <a:solidFill>
                  <a:schemeClr val="accent1"/>
                </a:solidFill>
                <a:latin typeface="Dreaming Outloud Pro" panose="03050502040302030504" pitchFamily="66" charset="0"/>
                <a:cs typeface="Dreaming Outloud Pro" panose="03050502040302030504" pitchFamily="66" charset="0"/>
              </a:rPr>
              <a:t>Kan tilvælges</a:t>
            </a:r>
          </a:p>
        </p:txBody>
      </p:sp>
      <p:pic>
        <p:nvPicPr>
          <p:cNvPr id="15" name="Grafik 14">
            <a:extLst>
              <a:ext uri="{FF2B5EF4-FFF2-40B4-BE49-F238E27FC236}">
                <a16:creationId xmlns:a16="http://schemas.microsoft.com/office/drawing/2014/main" id="{FBE4C940-A3C2-612F-A6F8-741B73DE33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859848" y="5764059"/>
            <a:ext cx="545269" cy="584094"/>
          </a:xfrm>
          <a:prstGeom prst="rect">
            <a:avLst/>
          </a:prstGeom>
        </p:spPr>
      </p:pic>
      <p:pic>
        <p:nvPicPr>
          <p:cNvPr id="16" name="Grafik 15">
            <a:extLst>
              <a:ext uri="{FF2B5EF4-FFF2-40B4-BE49-F238E27FC236}">
                <a16:creationId xmlns:a16="http://schemas.microsoft.com/office/drawing/2014/main" id="{8DE14114-79E6-3A5E-8393-8C281C4248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0310" y="6215431"/>
            <a:ext cx="1456253" cy="394254"/>
          </a:xfrm>
          <a:prstGeom prst="rect">
            <a:avLst/>
          </a:prstGeom>
        </p:spPr>
      </p:pic>
    </p:spTree>
    <p:extLst>
      <p:ext uri="{BB962C8B-B14F-4D97-AF65-F5344CB8AC3E}">
        <p14:creationId xmlns:p14="http://schemas.microsoft.com/office/powerpoint/2010/main" val="20109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9CBA3A-2038-509F-E8EB-38BE6B89C0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45069" y="268900"/>
            <a:ext cx="1608496" cy="435471"/>
          </a:xfrm>
          <a:prstGeom prst="rect">
            <a:avLst/>
          </a:prstGeom>
        </p:spPr>
      </p:pic>
      <p:pic>
        <p:nvPicPr>
          <p:cNvPr id="27" name="Billede 26">
            <a:extLst>
              <a:ext uri="{FF2B5EF4-FFF2-40B4-BE49-F238E27FC236}">
                <a16:creationId xmlns:a16="http://schemas.microsoft.com/office/drawing/2014/main" id="{67B531FF-5AD4-90D9-647F-4939DE695F8D}"/>
              </a:ext>
            </a:extLst>
          </p:cNvPr>
          <p:cNvPicPr>
            <a:picLocks noChangeAspect="1"/>
          </p:cNvPicPr>
          <p:nvPr/>
        </p:nvPicPr>
        <p:blipFill>
          <a:blip r:embed="rId5"/>
          <a:stretch>
            <a:fillRect/>
          </a:stretch>
        </p:blipFill>
        <p:spPr>
          <a:xfrm>
            <a:off x="1395167" y="511193"/>
            <a:ext cx="8716477" cy="6123969"/>
          </a:xfrm>
          <a:prstGeom prst="rect">
            <a:avLst/>
          </a:prstGeom>
        </p:spPr>
      </p:pic>
    </p:spTree>
    <p:extLst>
      <p:ext uri="{BB962C8B-B14F-4D97-AF65-F5344CB8AC3E}">
        <p14:creationId xmlns:p14="http://schemas.microsoft.com/office/powerpoint/2010/main" val="205324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Lige forbindelse 2">
            <a:extLst>
              <a:ext uri="{FF2B5EF4-FFF2-40B4-BE49-F238E27FC236}">
                <a16:creationId xmlns:a16="http://schemas.microsoft.com/office/drawing/2014/main" id="{4AD93CC1-6A55-9C96-EF84-C51933DF2CB4}"/>
              </a:ext>
            </a:extLst>
          </p:cNvPr>
          <p:cNvCxnSpPr>
            <a:cxnSpLocks/>
          </p:cNvCxnSpPr>
          <p:nvPr/>
        </p:nvCxnSpPr>
        <p:spPr>
          <a:xfrm>
            <a:off x="1166327" y="1138335"/>
            <a:ext cx="4929673"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4F03B62-B2DA-6128-ABA1-0AABCC038CD2}"/>
              </a:ext>
            </a:extLst>
          </p:cNvPr>
          <p:cNvSpPr txBox="1">
            <a:spLocks/>
          </p:cNvSpPr>
          <p:nvPr/>
        </p:nvSpPr>
        <p:spPr>
          <a:xfrm>
            <a:off x="839208" y="268900"/>
            <a:ext cx="9377514" cy="1050718"/>
          </a:xfrm>
          <a:prstGeom prst="rect">
            <a:avLst/>
          </a:prstGeom>
        </p:spPr>
        <p:txBody>
          <a:bodyPr vert="horz" lIns="91440" tIns="45720" rIns="91440" bIns="45720" rtlCol="0" anchor="ctr">
            <a:normAutofit/>
          </a:bodyPr>
          <a:lstStyle>
            <a:lvl1pPr algn="l" defTabSz="356085" rtl="0" eaLnBrk="1" latinLnBrk="0" hangingPunct="1">
              <a:lnSpc>
                <a:spcPct val="90000"/>
              </a:lnSpc>
              <a:spcBef>
                <a:spcPct val="0"/>
              </a:spcBef>
              <a:buNone/>
              <a:defRPr sz="1713"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56085" rtl="0" eaLnBrk="1" fontAlgn="auto" latinLnBrk="0" hangingPunct="1">
              <a:lnSpc>
                <a:spcPct val="90000"/>
              </a:lnSpc>
              <a:spcBef>
                <a:spcPct val="0"/>
              </a:spcBef>
              <a:spcAft>
                <a:spcPts val="0"/>
              </a:spcAft>
              <a:buClrTx/>
              <a:buSzTx/>
              <a:buFontTx/>
              <a:buNone/>
              <a:tabLst/>
              <a:defRPr/>
            </a:pPr>
            <a:r>
              <a:rPr kumimoji="0" lang="da-DK" sz="4400" b="0" i="0" u="none" strike="noStrike" kern="1200" cap="none" spc="0" normalizeH="0" baseline="0" noProof="0" dirty="0">
                <a:ln>
                  <a:noFill/>
                </a:ln>
                <a:solidFill>
                  <a:schemeClr val="tx1"/>
                </a:solidFill>
                <a:effectLst/>
                <a:uLnTx/>
                <a:uFillTx/>
                <a:latin typeface="Franklin Gothic Medium" panose="020B0603020102020204"/>
                <a:ea typeface="+mj-ea"/>
                <a:cs typeface="+mj-cs"/>
              </a:rPr>
              <a:t>Temabaseret idrætsundervisning</a:t>
            </a:r>
          </a:p>
        </p:txBody>
      </p:sp>
      <p:pic>
        <p:nvPicPr>
          <p:cNvPr id="21" name="Grafik 20">
            <a:extLst>
              <a:ext uri="{FF2B5EF4-FFF2-40B4-BE49-F238E27FC236}">
                <a16:creationId xmlns:a16="http://schemas.microsoft.com/office/drawing/2014/main" id="{5BACA640-A6EB-B36C-D6C2-F964DEE7A5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45069" y="268900"/>
            <a:ext cx="1608496" cy="435471"/>
          </a:xfrm>
          <a:prstGeom prst="rect">
            <a:avLst/>
          </a:prstGeom>
        </p:spPr>
      </p:pic>
      <p:sp>
        <p:nvSpPr>
          <p:cNvPr id="22" name="Tekstfelt 21">
            <a:extLst>
              <a:ext uri="{FF2B5EF4-FFF2-40B4-BE49-F238E27FC236}">
                <a16:creationId xmlns:a16="http://schemas.microsoft.com/office/drawing/2014/main" id="{C8E244C5-6489-C2F8-CBB7-B22F800930C0}"/>
              </a:ext>
            </a:extLst>
          </p:cNvPr>
          <p:cNvSpPr txBox="1"/>
          <p:nvPr/>
        </p:nvSpPr>
        <p:spPr>
          <a:xfrm>
            <a:off x="271305" y="2021163"/>
            <a:ext cx="3166507" cy="4441665"/>
          </a:xfrm>
          <a:prstGeom prst="rect">
            <a:avLst/>
          </a:prstGeom>
          <a:noFill/>
        </p:spPr>
        <p:txBody>
          <a:bodyPr wrap="square">
            <a:spAutoFit/>
          </a:bodyPr>
          <a:lstStyle/>
          <a:p>
            <a:pPr algn="ctr">
              <a:lnSpc>
                <a:spcPct val="107000"/>
              </a:lnSpc>
              <a:spcAft>
                <a:spcPts val="800"/>
              </a:spcAft>
            </a:pPr>
            <a:r>
              <a:rPr lang="da-DK" sz="2400" dirty="0">
                <a:ea typeface="Calibri" panose="020F0502020204030204" pitchFamily="34" charset="0"/>
                <a:cs typeface="Times New Roman" panose="02020603050405020304" pitchFamily="18" charset="0"/>
              </a:rPr>
              <a:t>Idræt og kultur</a:t>
            </a:r>
          </a:p>
          <a:p>
            <a:pPr marL="285750" indent="-285750" algn="ctr">
              <a:lnSpc>
                <a:spcPct val="107000"/>
              </a:lnSpc>
              <a:spcAft>
                <a:spcPts val="800"/>
              </a:spcAft>
              <a:buFont typeface="Arial" panose="020B0604020202020204" pitchFamily="34" charset="0"/>
              <a:buChar char="•"/>
            </a:pPr>
            <a:endParaRPr lang="da-DK" sz="2400" dirty="0">
              <a:ea typeface="Calibri" panose="020F0502020204030204" pitchFamily="34" charset="0"/>
              <a:cs typeface="Times New Roman" panose="02020603050405020304" pitchFamily="18" charset="0"/>
            </a:endParaRPr>
          </a:p>
          <a:p>
            <a:pPr algn="ctr">
              <a:lnSpc>
                <a:spcPct val="107000"/>
              </a:lnSpc>
              <a:spcAft>
                <a:spcPts val="800"/>
              </a:spcAft>
            </a:pPr>
            <a:r>
              <a:rPr lang="da-DK" sz="2400" dirty="0">
                <a:ea typeface="Calibri" panose="020F0502020204030204" pitchFamily="34" charset="0"/>
                <a:cs typeface="Times New Roman" panose="02020603050405020304" pitchFamily="18" charset="0"/>
              </a:rPr>
              <a:t>Idræt og samfund</a:t>
            </a:r>
          </a:p>
          <a:p>
            <a:pPr marL="285750" indent="-285750" algn="ctr">
              <a:lnSpc>
                <a:spcPct val="107000"/>
              </a:lnSpc>
              <a:spcAft>
                <a:spcPts val="800"/>
              </a:spcAft>
              <a:buFont typeface="Arial" panose="020B0604020202020204" pitchFamily="34" charset="0"/>
              <a:buChar char="•"/>
            </a:pPr>
            <a:endParaRPr lang="da-DK" sz="2400" dirty="0">
              <a:ea typeface="Calibri" panose="020F0502020204030204" pitchFamily="34" charset="0"/>
              <a:cs typeface="Times New Roman" panose="02020603050405020304" pitchFamily="18" charset="0"/>
            </a:endParaRPr>
          </a:p>
          <a:p>
            <a:pPr algn="ctr">
              <a:lnSpc>
                <a:spcPct val="107000"/>
              </a:lnSpc>
              <a:spcAft>
                <a:spcPts val="800"/>
              </a:spcAft>
            </a:pPr>
            <a:r>
              <a:rPr lang="da-DK" sz="2400" dirty="0">
                <a:ea typeface="Calibri" panose="020F0502020204030204" pitchFamily="34" charset="0"/>
                <a:cs typeface="Times New Roman" panose="02020603050405020304" pitchFamily="18" charset="0"/>
              </a:rPr>
              <a:t>Idræt og sundhed</a:t>
            </a:r>
          </a:p>
          <a:p>
            <a:pPr marL="285750" indent="-285750" algn="ctr">
              <a:lnSpc>
                <a:spcPct val="107000"/>
              </a:lnSpc>
              <a:spcAft>
                <a:spcPts val="800"/>
              </a:spcAft>
              <a:buFont typeface="Arial" panose="020B0604020202020204" pitchFamily="34" charset="0"/>
              <a:buChar char="•"/>
            </a:pPr>
            <a:endParaRPr lang="da-DK" sz="2400" dirty="0">
              <a:ea typeface="Calibri" panose="020F0502020204030204" pitchFamily="34" charset="0"/>
              <a:cs typeface="Times New Roman" panose="02020603050405020304" pitchFamily="18" charset="0"/>
            </a:endParaRPr>
          </a:p>
          <a:p>
            <a:pPr algn="ctr">
              <a:lnSpc>
                <a:spcPct val="107000"/>
              </a:lnSpc>
              <a:spcAft>
                <a:spcPts val="800"/>
              </a:spcAft>
            </a:pPr>
            <a:r>
              <a:rPr lang="da-DK" sz="2400" dirty="0">
                <a:ea typeface="Calibri" panose="020F0502020204030204" pitchFamily="34" charset="0"/>
                <a:cs typeface="Times New Roman" panose="02020603050405020304" pitchFamily="18" charset="0"/>
              </a:rPr>
              <a:t>Idræt og identitet</a:t>
            </a:r>
          </a:p>
          <a:p>
            <a:pPr marL="285750" indent="-285750" algn="ctr">
              <a:lnSpc>
                <a:spcPct val="107000"/>
              </a:lnSpc>
              <a:spcAft>
                <a:spcPts val="800"/>
              </a:spcAft>
              <a:buFont typeface="Arial" panose="020B0604020202020204" pitchFamily="34" charset="0"/>
              <a:buChar char="•"/>
            </a:pPr>
            <a:endParaRPr lang="da-DK" sz="2400" dirty="0">
              <a:ea typeface="Calibri" panose="020F0502020204030204" pitchFamily="34" charset="0"/>
              <a:cs typeface="Times New Roman" panose="02020603050405020304" pitchFamily="18" charset="0"/>
            </a:endParaRPr>
          </a:p>
          <a:p>
            <a:pPr algn="ctr">
              <a:lnSpc>
                <a:spcPct val="107000"/>
              </a:lnSpc>
              <a:spcAft>
                <a:spcPts val="800"/>
              </a:spcAft>
            </a:pPr>
            <a:r>
              <a:rPr lang="da-DK" sz="2400" dirty="0">
                <a:ea typeface="Calibri" panose="020F0502020204030204" pitchFamily="34" charset="0"/>
                <a:cs typeface="Times New Roman" panose="02020603050405020304" pitchFamily="18" charset="0"/>
              </a:rPr>
              <a:t>Idræt og samarbejde</a:t>
            </a:r>
          </a:p>
        </p:txBody>
      </p:sp>
      <p:pic>
        <p:nvPicPr>
          <p:cNvPr id="23" name="Grafik 22">
            <a:extLst>
              <a:ext uri="{FF2B5EF4-FFF2-40B4-BE49-F238E27FC236}">
                <a16:creationId xmlns:a16="http://schemas.microsoft.com/office/drawing/2014/main" id="{D600B163-C662-1F2D-04E7-C35C17F62F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926733">
            <a:off x="3260849" y="3236694"/>
            <a:ext cx="359048" cy="384613"/>
          </a:xfrm>
          <a:prstGeom prst="rect">
            <a:avLst/>
          </a:prstGeom>
        </p:spPr>
      </p:pic>
      <p:sp>
        <p:nvSpPr>
          <p:cNvPr id="24" name="Tekstfelt 23">
            <a:extLst>
              <a:ext uri="{FF2B5EF4-FFF2-40B4-BE49-F238E27FC236}">
                <a16:creationId xmlns:a16="http://schemas.microsoft.com/office/drawing/2014/main" id="{6A0A3594-8841-3898-3C4D-9456A9912E22}"/>
              </a:ext>
            </a:extLst>
          </p:cNvPr>
          <p:cNvSpPr txBox="1"/>
          <p:nvPr/>
        </p:nvSpPr>
        <p:spPr>
          <a:xfrm>
            <a:off x="3861361" y="2021163"/>
            <a:ext cx="5806718" cy="400110"/>
          </a:xfrm>
          <a:prstGeom prst="rect">
            <a:avLst/>
          </a:prstGeom>
          <a:noFill/>
        </p:spPr>
        <p:txBody>
          <a:bodyPr wrap="none" rtlCol="0">
            <a:spAutoFit/>
          </a:bodyPr>
          <a:lstStyle/>
          <a:p>
            <a:r>
              <a:rPr lang="da-DK" sz="2000" dirty="0">
                <a:solidFill>
                  <a:srgbClr val="42D987"/>
                </a:solidFill>
                <a:latin typeface="Dreaming Outloud Pro" panose="03050502040302030504" pitchFamily="66" charset="0"/>
                <a:cs typeface="Dreaming Outloud Pro" panose="03050502040302030504" pitchFamily="66" charset="0"/>
              </a:rPr>
              <a:t>Mestrings– eller præstationskultur i dans og udtryk</a:t>
            </a:r>
          </a:p>
        </p:txBody>
      </p:sp>
      <p:sp>
        <p:nvSpPr>
          <p:cNvPr id="25" name="Tekstfelt 24">
            <a:extLst>
              <a:ext uri="{FF2B5EF4-FFF2-40B4-BE49-F238E27FC236}">
                <a16:creationId xmlns:a16="http://schemas.microsoft.com/office/drawing/2014/main" id="{93A38D4F-46C6-9727-E716-AF43E2B05EE7}"/>
              </a:ext>
            </a:extLst>
          </p:cNvPr>
          <p:cNvSpPr txBox="1"/>
          <p:nvPr/>
        </p:nvSpPr>
        <p:spPr>
          <a:xfrm>
            <a:off x="940687" y="1311863"/>
            <a:ext cx="1658432" cy="520720"/>
          </a:xfrm>
          <a:prstGeom prst="rect">
            <a:avLst/>
          </a:prstGeom>
          <a:noFill/>
        </p:spPr>
        <p:txBody>
          <a:bodyPr wrap="square">
            <a:spAutoFit/>
          </a:bodyPr>
          <a:lstStyle/>
          <a:p>
            <a:pPr>
              <a:lnSpc>
                <a:spcPct val="107000"/>
              </a:lnSpc>
              <a:spcAft>
                <a:spcPts val="800"/>
              </a:spcAft>
            </a:pPr>
            <a:r>
              <a:rPr lang="da-DK" sz="2800" dirty="0">
                <a:solidFill>
                  <a:srgbClr val="42D987"/>
                </a:solidFill>
                <a:ea typeface="Calibri" panose="020F0502020204030204" pitchFamily="34" charset="0"/>
                <a:cs typeface="Times New Roman" panose="02020603050405020304" pitchFamily="18" charset="0"/>
              </a:rPr>
              <a:t>Overtema</a:t>
            </a:r>
          </a:p>
        </p:txBody>
      </p:sp>
      <p:sp>
        <p:nvSpPr>
          <p:cNvPr id="26" name="Tekstfelt 25">
            <a:extLst>
              <a:ext uri="{FF2B5EF4-FFF2-40B4-BE49-F238E27FC236}">
                <a16:creationId xmlns:a16="http://schemas.microsoft.com/office/drawing/2014/main" id="{BB969AE8-DF3C-C35D-022E-02A4642D7CBC}"/>
              </a:ext>
            </a:extLst>
          </p:cNvPr>
          <p:cNvSpPr txBox="1"/>
          <p:nvPr/>
        </p:nvSpPr>
        <p:spPr>
          <a:xfrm>
            <a:off x="3866876" y="1306211"/>
            <a:ext cx="4566558" cy="520720"/>
          </a:xfrm>
          <a:prstGeom prst="rect">
            <a:avLst/>
          </a:prstGeom>
          <a:noFill/>
        </p:spPr>
        <p:txBody>
          <a:bodyPr wrap="square">
            <a:spAutoFit/>
          </a:bodyPr>
          <a:lstStyle/>
          <a:p>
            <a:pPr algn="ctr">
              <a:lnSpc>
                <a:spcPct val="107000"/>
              </a:lnSpc>
              <a:spcAft>
                <a:spcPts val="800"/>
              </a:spcAft>
            </a:pPr>
            <a:r>
              <a:rPr lang="da-DK" sz="2800">
                <a:solidFill>
                  <a:srgbClr val="42D987"/>
                </a:solidFill>
                <a:ea typeface="Calibri" panose="020F0502020204030204" pitchFamily="34" charset="0"/>
                <a:cs typeface="Times New Roman" panose="02020603050405020304" pitchFamily="18" charset="0"/>
              </a:rPr>
              <a:t>Undertema</a:t>
            </a:r>
          </a:p>
        </p:txBody>
      </p:sp>
      <p:pic>
        <p:nvPicPr>
          <p:cNvPr id="27" name="Grafik 26">
            <a:extLst>
              <a:ext uri="{FF2B5EF4-FFF2-40B4-BE49-F238E27FC236}">
                <a16:creationId xmlns:a16="http://schemas.microsoft.com/office/drawing/2014/main" id="{1DAB95FB-87D1-5CE8-94AC-1C0B69B764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42455">
            <a:off x="3282263" y="1952723"/>
            <a:ext cx="359048" cy="384613"/>
          </a:xfrm>
          <a:prstGeom prst="rect">
            <a:avLst/>
          </a:prstGeom>
        </p:spPr>
      </p:pic>
      <p:sp>
        <p:nvSpPr>
          <p:cNvPr id="28" name="Tekstfelt 27">
            <a:extLst>
              <a:ext uri="{FF2B5EF4-FFF2-40B4-BE49-F238E27FC236}">
                <a16:creationId xmlns:a16="http://schemas.microsoft.com/office/drawing/2014/main" id="{ABBFF7AF-E884-59E3-A425-E13777B680A7}"/>
              </a:ext>
            </a:extLst>
          </p:cNvPr>
          <p:cNvSpPr txBox="1"/>
          <p:nvPr/>
        </p:nvSpPr>
        <p:spPr>
          <a:xfrm>
            <a:off x="3714663" y="3340637"/>
            <a:ext cx="8114401" cy="400110"/>
          </a:xfrm>
          <a:prstGeom prst="rect">
            <a:avLst/>
          </a:prstGeom>
          <a:noFill/>
        </p:spPr>
        <p:txBody>
          <a:bodyPr wrap="none" rtlCol="0">
            <a:spAutoFit/>
          </a:bodyPr>
          <a:lstStyle/>
          <a:p>
            <a:r>
              <a:rPr lang="da-DK" sz="2000" dirty="0">
                <a:solidFill>
                  <a:srgbClr val="42D987"/>
                </a:solidFill>
                <a:latin typeface="Dreaming Outloud Pro" panose="03050502040302030504" pitchFamily="66" charset="0"/>
                <a:cs typeface="Dreaming Outloud Pro" panose="03050502040302030504" pitchFamily="66" charset="0"/>
              </a:rPr>
              <a:t>Hvordan kan boldspil organiseres fx i undertemaet ”Den gode medspiller”</a:t>
            </a:r>
          </a:p>
        </p:txBody>
      </p:sp>
      <p:pic>
        <p:nvPicPr>
          <p:cNvPr id="29" name="Grafik 28">
            <a:extLst>
              <a:ext uri="{FF2B5EF4-FFF2-40B4-BE49-F238E27FC236}">
                <a16:creationId xmlns:a16="http://schemas.microsoft.com/office/drawing/2014/main" id="{0FAE29D4-EF5A-3F11-CD6F-B3912813F6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47449" flipV="1">
            <a:off x="3223149" y="4453421"/>
            <a:ext cx="359048" cy="384613"/>
          </a:xfrm>
          <a:prstGeom prst="rect">
            <a:avLst/>
          </a:prstGeom>
        </p:spPr>
      </p:pic>
      <p:sp>
        <p:nvSpPr>
          <p:cNvPr id="30" name="Tekstfelt 29">
            <a:extLst>
              <a:ext uri="{FF2B5EF4-FFF2-40B4-BE49-F238E27FC236}">
                <a16:creationId xmlns:a16="http://schemas.microsoft.com/office/drawing/2014/main" id="{2AD74ED6-D18D-652D-3EF6-D7B48D0379C7}"/>
              </a:ext>
            </a:extLst>
          </p:cNvPr>
          <p:cNvSpPr txBox="1"/>
          <p:nvPr/>
        </p:nvSpPr>
        <p:spPr>
          <a:xfrm>
            <a:off x="3714663" y="4357534"/>
            <a:ext cx="3838871" cy="400110"/>
          </a:xfrm>
          <a:prstGeom prst="rect">
            <a:avLst/>
          </a:prstGeom>
          <a:noFill/>
        </p:spPr>
        <p:txBody>
          <a:bodyPr wrap="none" rtlCol="0">
            <a:spAutoFit/>
          </a:bodyPr>
          <a:lstStyle/>
          <a:p>
            <a:r>
              <a:rPr lang="da-DK" sz="2000" dirty="0">
                <a:solidFill>
                  <a:srgbClr val="42D987"/>
                </a:solidFill>
                <a:latin typeface="Dreaming Outloud Pro" panose="03050502040302030504" pitchFamily="66" charset="0"/>
                <a:cs typeface="Dreaming Outloud Pro" panose="03050502040302030504" pitchFamily="66" charset="0"/>
              </a:rPr>
              <a:t>Dine og mine grænser i kropsbasis</a:t>
            </a:r>
          </a:p>
        </p:txBody>
      </p:sp>
      <p:sp>
        <p:nvSpPr>
          <p:cNvPr id="31" name="Tekstfelt 30">
            <a:extLst>
              <a:ext uri="{FF2B5EF4-FFF2-40B4-BE49-F238E27FC236}">
                <a16:creationId xmlns:a16="http://schemas.microsoft.com/office/drawing/2014/main" id="{ED43B477-4824-046B-03C0-BB632E338077}"/>
              </a:ext>
            </a:extLst>
          </p:cNvPr>
          <p:cNvSpPr txBox="1"/>
          <p:nvPr/>
        </p:nvSpPr>
        <p:spPr>
          <a:xfrm rot="1101330">
            <a:off x="8441893" y="1238050"/>
            <a:ext cx="4566558" cy="643061"/>
          </a:xfrm>
          <a:prstGeom prst="rect">
            <a:avLst/>
          </a:prstGeom>
          <a:noFill/>
        </p:spPr>
        <p:txBody>
          <a:bodyPr wrap="square">
            <a:spAutoFit/>
          </a:bodyPr>
          <a:lstStyle/>
          <a:p>
            <a:pPr algn="ctr">
              <a:lnSpc>
                <a:spcPct val="107000"/>
              </a:lnSpc>
              <a:spcAft>
                <a:spcPts val="800"/>
              </a:spcAft>
            </a:pPr>
            <a:r>
              <a:rPr lang="da-DK" sz="3600" dirty="0">
                <a:solidFill>
                  <a:schemeClr val="bg2"/>
                </a:solidFill>
                <a:latin typeface="Franklin Gothic Medium" panose="020B0603020102020204"/>
                <a:ea typeface="Calibri" panose="020F0502020204030204" pitchFamily="34" charset="0"/>
                <a:cs typeface="Times New Roman" panose="02020603050405020304" pitchFamily="18" charset="0"/>
              </a:rPr>
              <a:t>Eksempler</a:t>
            </a:r>
          </a:p>
        </p:txBody>
      </p:sp>
      <p:pic>
        <p:nvPicPr>
          <p:cNvPr id="32" name="Grafik 31">
            <a:extLst>
              <a:ext uri="{FF2B5EF4-FFF2-40B4-BE49-F238E27FC236}">
                <a16:creationId xmlns:a16="http://schemas.microsoft.com/office/drawing/2014/main" id="{09F9599E-CBAD-A96C-8C9F-EB9B9C697C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196438">
            <a:off x="3188294" y="5135545"/>
            <a:ext cx="359048" cy="384613"/>
          </a:xfrm>
          <a:prstGeom prst="rect">
            <a:avLst/>
          </a:prstGeom>
        </p:spPr>
      </p:pic>
      <p:sp>
        <p:nvSpPr>
          <p:cNvPr id="33" name="Tekstfelt 32">
            <a:extLst>
              <a:ext uri="{FF2B5EF4-FFF2-40B4-BE49-F238E27FC236}">
                <a16:creationId xmlns:a16="http://schemas.microsoft.com/office/drawing/2014/main" id="{9DA4F6F9-A6F4-7176-0699-5BA9ECD43784}"/>
              </a:ext>
            </a:extLst>
          </p:cNvPr>
          <p:cNvSpPr txBox="1"/>
          <p:nvPr/>
        </p:nvSpPr>
        <p:spPr>
          <a:xfrm>
            <a:off x="3570187" y="5519610"/>
            <a:ext cx="7706277" cy="400110"/>
          </a:xfrm>
          <a:prstGeom prst="rect">
            <a:avLst/>
          </a:prstGeom>
          <a:noFill/>
        </p:spPr>
        <p:txBody>
          <a:bodyPr wrap="none" rtlCol="0">
            <a:spAutoFit/>
          </a:bodyPr>
          <a:lstStyle/>
          <a:p>
            <a:r>
              <a:rPr lang="da-DK" sz="2000">
                <a:solidFill>
                  <a:srgbClr val="42D987"/>
                </a:solidFill>
                <a:latin typeface="Dreaming Outloud Pro" panose="03050502040302030504" pitchFamily="66" charset="0"/>
                <a:cs typeface="Dreaming Outloud Pro" panose="03050502040302030504" pitchFamily="66" charset="0"/>
              </a:rPr>
              <a:t>2+2=5, kan det virkelig passe? Fx i undertemaet ”sammen er vi stærke”</a:t>
            </a:r>
          </a:p>
        </p:txBody>
      </p:sp>
    </p:spTree>
    <p:extLst>
      <p:ext uri="{BB962C8B-B14F-4D97-AF65-F5344CB8AC3E}">
        <p14:creationId xmlns:p14="http://schemas.microsoft.com/office/powerpoint/2010/main" val="321464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8" grpId="0"/>
      <p:bldP spid="30"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D9CBA3A-2038-509F-E8EB-38BE6B89C0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45069" y="268900"/>
            <a:ext cx="1608496" cy="435471"/>
          </a:xfrm>
          <a:prstGeom prst="rect">
            <a:avLst/>
          </a:prstGeom>
        </p:spPr>
      </p:pic>
      <p:pic>
        <p:nvPicPr>
          <p:cNvPr id="10" name="Billede 9" descr="Et billede, der indeholder tekst, tegneserie, illustration/afbildning, design&#10;&#10;Automatisk genereret beskrivelse">
            <a:extLst>
              <a:ext uri="{FF2B5EF4-FFF2-40B4-BE49-F238E27FC236}">
                <a16:creationId xmlns:a16="http://schemas.microsoft.com/office/drawing/2014/main" id="{1B274305-16BB-0DA8-E46D-0AB0EA144926}"/>
              </a:ext>
            </a:extLst>
          </p:cNvPr>
          <p:cNvPicPr>
            <a:picLocks noChangeAspect="1"/>
          </p:cNvPicPr>
          <p:nvPr/>
        </p:nvPicPr>
        <p:blipFill rotWithShape="1">
          <a:blip r:embed="rId5">
            <a:extLst>
              <a:ext uri="{28A0092B-C50C-407E-A947-70E740481C1C}">
                <a14:useLocalDpi xmlns:a14="http://schemas.microsoft.com/office/drawing/2010/main" val="0"/>
              </a:ext>
            </a:extLst>
          </a:blip>
          <a:srcRect r="1745"/>
          <a:stretch/>
        </p:blipFill>
        <p:spPr>
          <a:xfrm>
            <a:off x="3063700" y="1152982"/>
            <a:ext cx="5351972" cy="5413854"/>
          </a:xfrm>
          <a:prstGeom prst="rect">
            <a:avLst/>
          </a:prstGeom>
        </p:spPr>
      </p:pic>
      <p:sp>
        <p:nvSpPr>
          <p:cNvPr id="11" name="Tekstfelt 10">
            <a:extLst>
              <a:ext uri="{FF2B5EF4-FFF2-40B4-BE49-F238E27FC236}">
                <a16:creationId xmlns:a16="http://schemas.microsoft.com/office/drawing/2014/main" id="{12D415B0-8C17-210D-299A-0315C9E3C085}"/>
              </a:ext>
            </a:extLst>
          </p:cNvPr>
          <p:cNvSpPr txBox="1"/>
          <p:nvPr/>
        </p:nvSpPr>
        <p:spPr>
          <a:xfrm rot="1412685">
            <a:off x="6644405" y="1104061"/>
            <a:ext cx="4566558" cy="643061"/>
          </a:xfrm>
          <a:prstGeom prst="rect">
            <a:avLst/>
          </a:prstGeom>
          <a:noFill/>
        </p:spPr>
        <p:txBody>
          <a:bodyPr wrap="square">
            <a:spAutoFit/>
          </a:bodyPr>
          <a:lstStyle/>
          <a:p>
            <a:pPr algn="ctr">
              <a:lnSpc>
                <a:spcPct val="107000"/>
              </a:lnSpc>
              <a:spcAft>
                <a:spcPts val="800"/>
              </a:spcAft>
            </a:pPr>
            <a:r>
              <a:rPr lang="da-DK" sz="3600" dirty="0">
                <a:solidFill>
                  <a:schemeClr val="accent2"/>
                </a:solidFill>
                <a:latin typeface="+mj-lt"/>
                <a:ea typeface="Calibri" panose="020F0502020204030204" pitchFamily="34" charset="0"/>
                <a:cs typeface="Times New Roman" panose="02020603050405020304" pitchFamily="18" charset="0"/>
              </a:rPr>
              <a:t>Eksempel</a:t>
            </a:r>
            <a:endParaRPr lang="da-DK" sz="3600" dirty="0">
              <a:solidFill>
                <a:schemeClr val="accent2"/>
              </a:solidFill>
              <a:effectLst/>
              <a:latin typeface="+mj-lt"/>
              <a:ea typeface="Calibri" panose="020F0502020204030204" pitchFamily="34" charset="0"/>
              <a:cs typeface="Times New Roman" panose="02020603050405020304" pitchFamily="18" charset="0"/>
            </a:endParaRPr>
          </a:p>
        </p:txBody>
      </p:sp>
      <p:sp>
        <p:nvSpPr>
          <p:cNvPr id="12" name="Tekstfelt 11">
            <a:extLst>
              <a:ext uri="{FF2B5EF4-FFF2-40B4-BE49-F238E27FC236}">
                <a16:creationId xmlns:a16="http://schemas.microsoft.com/office/drawing/2014/main" id="{17FFA48C-12B3-B3C5-A971-43EE87163616}"/>
              </a:ext>
            </a:extLst>
          </p:cNvPr>
          <p:cNvSpPr txBox="1"/>
          <p:nvPr/>
        </p:nvSpPr>
        <p:spPr>
          <a:xfrm>
            <a:off x="7922165" y="4050811"/>
            <a:ext cx="770083" cy="338554"/>
          </a:xfrm>
          <a:prstGeom prst="rect">
            <a:avLst/>
          </a:prstGeom>
          <a:noFill/>
        </p:spPr>
        <p:txBody>
          <a:bodyPr wrap="none" rtlCol="0">
            <a:spAutoFit/>
          </a:bodyPr>
          <a:lstStyle/>
          <a:p>
            <a:r>
              <a:rPr lang="da-DK" sz="1600">
                <a:solidFill>
                  <a:schemeClr val="accent1"/>
                </a:solidFill>
                <a:latin typeface="Dreaming Outloud Pro" panose="03050502040302030504" pitchFamily="66" charset="0"/>
                <a:cs typeface="Dreaming Outloud Pro" panose="03050502040302030504" pitchFamily="66" charset="0"/>
              </a:rPr>
              <a:t>Fagord</a:t>
            </a:r>
          </a:p>
        </p:txBody>
      </p:sp>
      <p:pic>
        <p:nvPicPr>
          <p:cNvPr id="13" name="Grafik 12">
            <a:extLst>
              <a:ext uri="{FF2B5EF4-FFF2-40B4-BE49-F238E27FC236}">
                <a16:creationId xmlns:a16="http://schemas.microsoft.com/office/drawing/2014/main" id="{05460F14-257D-500A-75B0-276462C787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093567">
            <a:off x="3224692" y="4502275"/>
            <a:ext cx="975656" cy="1045125"/>
          </a:xfrm>
          <a:prstGeom prst="rect">
            <a:avLst/>
          </a:prstGeom>
        </p:spPr>
      </p:pic>
      <p:pic>
        <p:nvPicPr>
          <p:cNvPr id="14" name="Grafik 13">
            <a:extLst>
              <a:ext uri="{FF2B5EF4-FFF2-40B4-BE49-F238E27FC236}">
                <a16:creationId xmlns:a16="http://schemas.microsoft.com/office/drawing/2014/main" id="{E0885723-C310-6109-3AA4-9D0BBE26CC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90595">
            <a:off x="6936939" y="3946466"/>
            <a:ext cx="975656" cy="1045125"/>
          </a:xfrm>
          <a:prstGeom prst="rect">
            <a:avLst/>
          </a:prstGeom>
        </p:spPr>
      </p:pic>
      <p:sp>
        <p:nvSpPr>
          <p:cNvPr id="15" name="Tekstfelt 14">
            <a:extLst>
              <a:ext uri="{FF2B5EF4-FFF2-40B4-BE49-F238E27FC236}">
                <a16:creationId xmlns:a16="http://schemas.microsoft.com/office/drawing/2014/main" id="{D6FECCE6-62CB-0D52-BCAC-31250D375166}"/>
              </a:ext>
            </a:extLst>
          </p:cNvPr>
          <p:cNvSpPr txBox="1"/>
          <p:nvPr/>
        </p:nvSpPr>
        <p:spPr>
          <a:xfrm rot="635873">
            <a:off x="2136318" y="4954261"/>
            <a:ext cx="1039387" cy="338554"/>
          </a:xfrm>
          <a:prstGeom prst="rect">
            <a:avLst/>
          </a:prstGeom>
          <a:noFill/>
        </p:spPr>
        <p:txBody>
          <a:bodyPr wrap="none" rtlCol="0">
            <a:spAutoFit/>
          </a:bodyPr>
          <a:lstStyle/>
          <a:p>
            <a:r>
              <a:rPr lang="da-DK" sz="1600">
                <a:solidFill>
                  <a:schemeClr val="accent1"/>
                </a:solidFill>
                <a:latin typeface="Dreaming Outloud Pro" panose="03050502040302030504" pitchFamily="66" charset="0"/>
                <a:cs typeface="Dreaming Outloud Pro" panose="03050502040302030504" pitchFamily="66" charset="0"/>
              </a:rPr>
              <a:t>Fagbegreb</a:t>
            </a:r>
          </a:p>
        </p:txBody>
      </p:sp>
      <p:sp>
        <p:nvSpPr>
          <p:cNvPr id="2" name="Title 1">
            <a:extLst>
              <a:ext uri="{FF2B5EF4-FFF2-40B4-BE49-F238E27FC236}">
                <a16:creationId xmlns:a16="http://schemas.microsoft.com/office/drawing/2014/main" id="{0F0639A4-5465-28BB-42B4-ECD3610443DB}"/>
              </a:ext>
            </a:extLst>
          </p:cNvPr>
          <p:cNvSpPr txBox="1">
            <a:spLocks/>
          </p:cNvSpPr>
          <p:nvPr/>
        </p:nvSpPr>
        <p:spPr>
          <a:xfrm>
            <a:off x="700436" y="163362"/>
            <a:ext cx="9377514" cy="1050718"/>
          </a:xfrm>
          <a:prstGeom prst="rect">
            <a:avLst/>
          </a:prstGeom>
        </p:spPr>
        <p:txBody>
          <a:bodyPr vert="horz" lIns="91440" tIns="45720" rIns="91440" bIns="45720" rtlCol="0" anchor="ctr">
            <a:normAutofit/>
          </a:bodyPr>
          <a:lstStyle>
            <a:lvl1pPr algn="l" defTabSz="356085" rtl="0" eaLnBrk="1" latinLnBrk="0" hangingPunct="1">
              <a:lnSpc>
                <a:spcPct val="90000"/>
              </a:lnSpc>
              <a:spcBef>
                <a:spcPct val="0"/>
              </a:spcBef>
              <a:buNone/>
              <a:defRPr sz="1713"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sz="4400">
                <a:solidFill>
                  <a:schemeClr val="accent3"/>
                </a:solidFill>
              </a:rPr>
              <a:t>Begreber og fagord</a:t>
            </a:r>
          </a:p>
        </p:txBody>
      </p:sp>
      <p:pic>
        <p:nvPicPr>
          <p:cNvPr id="5" name="Bildobjekt 5">
            <a:extLst>
              <a:ext uri="{FF2B5EF4-FFF2-40B4-BE49-F238E27FC236}">
                <a16:creationId xmlns:a16="http://schemas.microsoft.com/office/drawing/2014/main" id="{31283D81-3B5F-830F-0A17-D54DC233B3E3}"/>
              </a:ext>
            </a:extLst>
          </p:cNvPr>
          <p:cNvPicPr>
            <a:picLocks noChangeAspect="1"/>
          </p:cNvPicPr>
          <p:nvPr/>
        </p:nvPicPr>
        <p:blipFill>
          <a:blip r:embed="rId8"/>
          <a:stretch>
            <a:fillRect/>
          </a:stretch>
        </p:blipFill>
        <p:spPr>
          <a:xfrm>
            <a:off x="9901642" y="1982123"/>
            <a:ext cx="2370304" cy="5552902"/>
          </a:xfrm>
          <a:prstGeom prst="rect">
            <a:avLst/>
          </a:prstGeom>
        </p:spPr>
      </p:pic>
      <p:pic>
        <p:nvPicPr>
          <p:cNvPr id="6" name="Bildobjekt 5">
            <a:extLst>
              <a:ext uri="{FF2B5EF4-FFF2-40B4-BE49-F238E27FC236}">
                <a16:creationId xmlns:a16="http://schemas.microsoft.com/office/drawing/2014/main" id="{B1CE3D6D-9ADD-F4F5-527C-D5D87BDFDC6F}"/>
              </a:ext>
            </a:extLst>
          </p:cNvPr>
          <p:cNvPicPr>
            <a:picLocks noChangeAspect="1"/>
          </p:cNvPicPr>
          <p:nvPr/>
        </p:nvPicPr>
        <p:blipFill>
          <a:blip r:embed="rId8"/>
          <a:stretch>
            <a:fillRect/>
          </a:stretch>
        </p:blipFill>
        <p:spPr>
          <a:xfrm rot="7019115">
            <a:off x="647433" y="2928568"/>
            <a:ext cx="2370304" cy="5552902"/>
          </a:xfrm>
          <a:prstGeom prst="rect">
            <a:avLst/>
          </a:prstGeom>
        </p:spPr>
      </p:pic>
    </p:spTree>
    <p:extLst>
      <p:ext uri="{BB962C8B-B14F-4D97-AF65-F5344CB8AC3E}">
        <p14:creationId xmlns:p14="http://schemas.microsoft.com/office/powerpoint/2010/main" val="3143163006"/>
      </p:ext>
    </p:extLst>
  </p:cSld>
  <p:clrMapOvr>
    <a:masterClrMapping/>
  </p:clrMapOvr>
</p:sld>
</file>

<file path=ppt/theme/theme1.xml><?xml version="1.0" encoding="utf-8"?>
<a:theme xmlns:a="http://schemas.openxmlformats.org/drawingml/2006/main" name="DSI 23 PP V1.3">
  <a:themeElements>
    <a:clrScheme name="Brugerdefineret 2">
      <a:dk1>
        <a:srgbClr val="092D26"/>
      </a:dk1>
      <a:lt1>
        <a:srgbClr val="F6FEFD"/>
      </a:lt1>
      <a:dk2>
        <a:srgbClr val="092D26"/>
      </a:dk2>
      <a:lt2>
        <a:srgbClr val="F6FEFD"/>
      </a:lt2>
      <a:accent1>
        <a:srgbClr val="42D987"/>
      </a:accent1>
      <a:accent2>
        <a:srgbClr val="25B768"/>
      </a:accent2>
      <a:accent3>
        <a:srgbClr val="23675B"/>
      </a:accent3>
      <a:accent4>
        <a:srgbClr val="EE7674"/>
      </a:accent4>
      <a:accent5>
        <a:srgbClr val="B33951"/>
      </a:accent5>
      <a:accent6>
        <a:srgbClr val="8E5572"/>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I 23 PP V1.3" id="{34764BFE-D237-4E8D-91C3-EAB68AAA40C2}" vid="{036CE738-B938-48DF-890A-A9B0D0A6708C}"/>
    </a:ext>
  </a:extLst>
</a:theme>
</file>

<file path=ppt/theme/theme2.xml><?xml version="1.0" encoding="utf-8"?>
<a:theme xmlns:a="http://schemas.openxmlformats.org/drawingml/2006/main" name="Office-tema">
  <a:themeElements>
    <a:clrScheme name="Dansk Skoleidræt">
      <a:dk1>
        <a:srgbClr val="092D26"/>
      </a:dk1>
      <a:lt1>
        <a:srgbClr val="FFFFFF"/>
      </a:lt1>
      <a:dk2>
        <a:srgbClr val="23675B"/>
      </a:dk2>
      <a:lt2>
        <a:srgbClr val="42D987"/>
      </a:lt2>
      <a:accent1>
        <a:srgbClr val="25B768"/>
      </a:accent1>
      <a:accent2>
        <a:srgbClr val="40B49F"/>
      </a:accent2>
      <a:accent3>
        <a:srgbClr val="7FC8F8"/>
      </a:accent3>
      <a:accent4>
        <a:srgbClr val="4062BB"/>
      </a:accent4>
      <a:accent5>
        <a:srgbClr val="5B9BD5"/>
      </a:accent5>
      <a:accent6>
        <a:srgbClr val="FFE45E"/>
      </a:accent6>
      <a:hlink>
        <a:srgbClr val="EE7674"/>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nsk Skoleidræt PP skabelon 2023 v. 3" id="{7781711F-3E0D-4908-AC56-98A3FCD3A65C}" vid="{6E9E4887-C668-46D2-AE0F-3EC4B2DC3723}"/>
    </a:ext>
  </a:extLst>
</a:theme>
</file>

<file path=ppt/theme/theme3.xml><?xml version="1.0" encoding="utf-8"?>
<a:theme xmlns:a="http://schemas.openxmlformats.org/drawingml/2006/main" name="1_Office-tema">
  <a:themeElements>
    <a:clrScheme name="Dansk Skoleidræt">
      <a:dk1>
        <a:srgbClr val="092D26"/>
      </a:dk1>
      <a:lt1>
        <a:srgbClr val="FFFFFF"/>
      </a:lt1>
      <a:dk2>
        <a:srgbClr val="23675B"/>
      </a:dk2>
      <a:lt2>
        <a:srgbClr val="42D987"/>
      </a:lt2>
      <a:accent1>
        <a:srgbClr val="25B768"/>
      </a:accent1>
      <a:accent2>
        <a:srgbClr val="40B49F"/>
      </a:accent2>
      <a:accent3>
        <a:srgbClr val="7FC8F8"/>
      </a:accent3>
      <a:accent4>
        <a:srgbClr val="4062BB"/>
      </a:accent4>
      <a:accent5>
        <a:srgbClr val="5B9BD5"/>
      </a:accent5>
      <a:accent6>
        <a:srgbClr val="FFE45E"/>
      </a:accent6>
      <a:hlink>
        <a:srgbClr val="EE7674"/>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BB0725BF-60BA-423F-AB8F-A6AB748212EB}" vid="{5813BAF1-91B3-4A1F-839C-B6249D2AB17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B30A75C5FF29A468BB28561661D9765" ma:contentTypeVersion="14" ma:contentTypeDescription="Opret et nyt dokument." ma:contentTypeScope="" ma:versionID="b9e0995504eba9a5e14af53507cde677">
  <xsd:schema xmlns:xsd="http://www.w3.org/2001/XMLSchema" xmlns:xs="http://www.w3.org/2001/XMLSchema" xmlns:p="http://schemas.microsoft.com/office/2006/metadata/properties" xmlns:ns2="81bfc0fc-fa50-424d-a493-21478acbed87" xmlns:ns3="a6b8c868-ec31-4e6b-9c71-b26c6de76732" targetNamespace="http://schemas.microsoft.com/office/2006/metadata/properties" ma:root="true" ma:fieldsID="04124aec9070a08f5d4fdfb15e55f0d0" ns2:_="" ns3:_="">
    <xsd:import namespace="81bfc0fc-fa50-424d-a493-21478acbed87"/>
    <xsd:import namespace="a6b8c868-ec31-4e6b-9c71-b26c6de767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fc0fc-fa50-424d-a493-21478acbed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b5d1aef-e59f-41ea-b1ea-c553baa687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b8c868-ec31-4e6b-9c71-b26c6de7673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860f2a0-6cd8-4ab1-83b3-ee021ebc1941}" ma:internalName="TaxCatchAll" ma:showField="CatchAllData" ma:web="a6b8c868-ec31-4e6b-9c71-b26c6de7673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1bfc0fc-fa50-424d-a493-21478acbed87">
      <Terms xmlns="http://schemas.microsoft.com/office/infopath/2007/PartnerControls"/>
    </lcf76f155ced4ddcb4097134ff3c332f>
    <TaxCatchAll xmlns="a6b8c868-ec31-4e6b-9c71-b26c6de76732" xsi:nil="true"/>
  </documentManagement>
</p:properties>
</file>

<file path=customXml/itemProps1.xml><?xml version="1.0" encoding="utf-8"?>
<ds:datastoreItem xmlns:ds="http://schemas.openxmlformats.org/officeDocument/2006/customXml" ds:itemID="{D9338691-CAEA-4EA9-B365-F500DED2F3B1}">
  <ds:schemaRefs>
    <ds:schemaRef ds:uri="81bfc0fc-fa50-424d-a493-21478acbed87"/>
    <ds:schemaRef ds:uri="a6b8c868-ec31-4e6b-9c71-b26c6de767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8ED51D7-85A4-49C7-9452-D7A6D9F3190A}">
  <ds:schemaRefs>
    <ds:schemaRef ds:uri="http://schemas.microsoft.com/sharepoint/v3/contenttype/forms"/>
  </ds:schemaRefs>
</ds:datastoreItem>
</file>

<file path=customXml/itemProps3.xml><?xml version="1.0" encoding="utf-8"?>
<ds:datastoreItem xmlns:ds="http://schemas.openxmlformats.org/officeDocument/2006/customXml" ds:itemID="{CFCBAB05-4ED1-401C-8E3A-C5125936D278}">
  <ds:schemaRefs>
    <ds:schemaRef ds:uri="a6b8c868-ec31-4e6b-9c71-b26c6de76732"/>
    <ds:schemaRef ds:uri="http://schemas.microsoft.com/office/2006/documentManagement/types"/>
    <ds:schemaRef ds:uri="http://schemas.microsoft.com/office/infopath/2007/PartnerControls"/>
    <ds:schemaRef ds:uri="http://purl.org/dc/elements/1.1/"/>
    <ds:schemaRef ds:uri="http://purl.org/dc/dcmitype/"/>
    <ds:schemaRef ds:uri="http://schemas.openxmlformats.org/package/2006/metadata/core-properties"/>
    <ds:schemaRef ds:uri="81bfc0fc-fa50-424d-a493-21478acbed87"/>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DSI 23 PP V2</Template>
  <TotalTime>60</TotalTime>
  <Words>1097</Words>
  <Application>Microsoft Office PowerPoint</Application>
  <PresentationFormat>Widescreen</PresentationFormat>
  <Paragraphs>119</Paragraphs>
  <Slides>12</Slides>
  <Notes>5</Notes>
  <HiddenSlides>0</HiddenSlides>
  <MMClips>0</MMClips>
  <ScaleCrop>false</ScaleCrop>
  <HeadingPairs>
    <vt:vector size="6" baseType="variant">
      <vt:variant>
        <vt:lpstr>Benyttede skrifttyper</vt:lpstr>
      </vt:variant>
      <vt:variant>
        <vt:i4>8</vt:i4>
      </vt:variant>
      <vt:variant>
        <vt:lpstr>Tema</vt:lpstr>
      </vt:variant>
      <vt:variant>
        <vt:i4>3</vt:i4>
      </vt:variant>
      <vt:variant>
        <vt:lpstr>Slidetitler</vt:lpstr>
      </vt:variant>
      <vt:variant>
        <vt:i4>12</vt:i4>
      </vt:variant>
    </vt:vector>
  </HeadingPairs>
  <TitlesOfParts>
    <vt:vector size="23" baseType="lpstr">
      <vt:lpstr>Arial</vt:lpstr>
      <vt:lpstr>Calibri</vt:lpstr>
      <vt:lpstr>Dreaming Outloud Pro</vt:lpstr>
      <vt:lpstr>Franklin Gothic Book</vt:lpstr>
      <vt:lpstr>Franklin Gothic Demi</vt:lpstr>
      <vt:lpstr>Franklin Gothic Medium</vt:lpstr>
      <vt:lpstr>Lato</vt:lpstr>
      <vt:lpstr>Times New Roman</vt:lpstr>
      <vt:lpstr>DSI 23 PP V1.3</vt:lpstr>
      <vt:lpstr>Office-tema</vt:lpstr>
      <vt:lpstr>1_Office-tema</vt:lpstr>
      <vt:lpstr>PowerPoint-præsentation</vt:lpstr>
      <vt:lpstr>Generel info om idrætsfaget</vt:lpstr>
      <vt:lpstr>PowerPoint-præsentation</vt:lpstr>
      <vt:lpstr>PowerPoint-præsentation</vt:lpstr>
      <vt:lpstr>Sikkerhed og påklædning</vt:lpstr>
      <vt:lpstr>Idrætstimerne indeholder</vt:lpstr>
      <vt:lpstr>PowerPoint-præsentation</vt:lpstr>
      <vt:lpstr>PowerPoint-præsentation</vt:lpstr>
      <vt:lpstr>PowerPoint-præsentation</vt:lpstr>
      <vt:lpstr>Standpunktskarakter</vt:lpstr>
      <vt:lpstr>Prøveform</vt:lpstr>
      <vt:lpstr>I år deltager vi 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 resultataftalen</dc:title>
  <dc:creator>Klaus Sig Larsen</dc:creator>
  <cp:lastModifiedBy>Klaus Sig Larsen</cp:lastModifiedBy>
  <cp:revision>1</cp:revision>
  <dcterms:created xsi:type="dcterms:W3CDTF">2023-11-27T09:53:31Z</dcterms:created>
  <dcterms:modified xsi:type="dcterms:W3CDTF">2023-12-19T10:01:51Z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0x0101006B30A75C5FF29A468BB28561661D9765</vt:lpwstr>
  </property>
  <property fmtid="{D5CDD505-2E9C-101B-9397-08002B2CF9AE}" pid="3" name="MediaServiceImageTags">
    <vt:lpwstr/>
  </property>
</Properties>
</file>