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86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52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245EA-0DCC-4BFD-BD44-0BF791ED3AEE}" type="datetimeFigureOut">
              <a:rPr lang="da-DK" smtClean="0"/>
              <a:t>12-08-2022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24975D-E3C9-432F-AFED-7DB274E012B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67194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24975D-E3C9-432F-AFED-7DB274E012B0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537391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24975D-E3C9-432F-AFED-7DB274E012B0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31285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C4E215-922B-05AE-F5D6-7589DBAEF4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B253A92B-4B34-A01E-37C3-49065C8C01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CC25CAD-40AD-6B6E-A4D8-192A5057F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86B7E-DD73-4D02-8D4B-2DA33B6DE08A}" type="datetimeFigureOut">
              <a:rPr lang="da-DK" smtClean="0"/>
              <a:t>12-08-2022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25AA6B9-2856-7DFD-4A1B-8D506A4E6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3AA5EA68-D715-F76F-0762-13AEBA5E6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D2547-58DB-4852-9009-A08795C64D1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6029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51FA5F-98DB-F8EF-7D22-3D1FCDF28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E248DCE5-0D89-FBA7-3ECC-18C172481E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6F5097B9-133D-02C0-9C22-7FAE979CCB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86B7E-DD73-4D02-8D4B-2DA33B6DE08A}" type="datetimeFigureOut">
              <a:rPr lang="da-DK" smtClean="0"/>
              <a:t>12-08-2022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C3386B25-2664-CCB8-28D9-DACA4F267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835AFF9-C8B0-6EBD-7829-772B990DF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D2547-58DB-4852-9009-A08795C64D1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26396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7A8244D4-ABD2-0F87-4751-74731FC3D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F9D065A5-824D-5D69-FC1C-A76742410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FF55623B-7D7A-B90C-DBBA-19F76E75C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86B7E-DD73-4D02-8D4B-2DA33B6DE08A}" type="datetimeFigureOut">
              <a:rPr lang="da-DK" smtClean="0"/>
              <a:t>12-08-2022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E0B3AC1B-DB5A-A90F-15CE-AA75CBAFF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DC38EAF-3AF6-8B8C-ABEE-B737DCEDC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D2547-58DB-4852-9009-A08795C64D1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19810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162245-4346-9C0E-4E53-E0D993D77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878B66D-F422-E4D1-D491-B1CB3E2189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E0CB1435-6299-8342-FBBD-01D55008C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86B7E-DD73-4D02-8D4B-2DA33B6DE08A}" type="datetimeFigureOut">
              <a:rPr lang="da-DK" smtClean="0"/>
              <a:t>12-08-2022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DA818AB-1BD1-14F1-BD8F-2032A938C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9DDCD1CE-65DC-67FD-724F-CE730014E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D2547-58DB-4852-9009-A08795C64D1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57695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8103C2-7283-E0E9-411F-2024CADD8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1DAE7258-9AB8-CB1D-6A60-EC265B3679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340A9959-1DF6-01FB-5288-74D5CCE026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86B7E-DD73-4D02-8D4B-2DA33B6DE08A}" type="datetimeFigureOut">
              <a:rPr lang="da-DK" smtClean="0"/>
              <a:t>12-08-2022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4DAB809F-C1DA-1C57-8907-9C349A5F4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8419393-47DC-4AA5-7D6E-C174D9CBA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D2547-58DB-4852-9009-A08795C64D1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82182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B37288-1E66-99B8-1FE0-77972E0BF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5D23965-1E4C-8E29-6BEB-648910F2C0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78EF3166-E7B2-A0B0-19D1-701762A42B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A94E8423-50F4-E366-8820-3A745C7DC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86B7E-DD73-4D02-8D4B-2DA33B6DE08A}" type="datetimeFigureOut">
              <a:rPr lang="da-DK" smtClean="0"/>
              <a:t>12-08-2022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8972B16D-31CC-6A84-8637-72D7A2A26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D2AF7B42-41FF-1F46-9B4A-97147A1AB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D2547-58DB-4852-9009-A08795C64D1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98032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020816-BDC1-50C4-22A1-5F3D1F29D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8064AE7A-C484-96D7-0081-C6195A0A19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51AF8CF3-042A-A665-3610-5A126F6B76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A0CC69C0-0A4E-521F-BA04-CFC8374120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8E034068-5694-DDA7-055B-2C0BA7DDD8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8F9448E1-1BD0-6470-55FF-6FFACF806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86B7E-DD73-4D02-8D4B-2DA33B6DE08A}" type="datetimeFigureOut">
              <a:rPr lang="da-DK" smtClean="0"/>
              <a:t>12-08-2022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0177B74D-D1C9-DB3A-26E3-5B189B9A9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A3469F1F-AA00-AE7D-DED6-82DB41554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D2547-58DB-4852-9009-A08795C64D1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86104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68D7AE-022E-A09C-EB35-9418E9221B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1969EBCD-E798-4AF6-F3C2-BCE6AC11F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86B7E-DD73-4D02-8D4B-2DA33B6DE08A}" type="datetimeFigureOut">
              <a:rPr lang="da-DK" smtClean="0"/>
              <a:t>12-08-2022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CDBE3D6E-0CD4-CC79-976C-EAAB8F6DB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B7FD9092-AD4C-FA5E-A232-50BFDDEB3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D2547-58DB-4852-9009-A08795C64D1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73119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83406480-DE62-AB06-5E86-B8AB2BFD00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86B7E-DD73-4D02-8D4B-2DA33B6DE08A}" type="datetimeFigureOut">
              <a:rPr lang="da-DK" smtClean="0"/>
              <a:t>12-08-2022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4DD3E0A0-43FA-3A86-25A8-16912F545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A66E83DA-467D-324D-AA41-BEB12B715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D2547-58DB-4852-9009-A08795C64D1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62731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56FA5A-E8DA-E7C1-95BB-B486C43C4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FB6E88C-2BD6-A511-5A8E-9A8815DAA8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60A73D48-AC09-86E1-077C-DEF5244029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F6956058-4A60-97F8-BD51-35810E1C02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86B7E-DD73-4D02-8D4B-2DA33B6DE08A}" type="datetimeFigureOut">
              <a:rPr lang="da-DK" smtClean="0"/>
              <a:t>12-08-2022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85F54CB8-F970-873B-AF0B-2D05FE1CE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C872A779-9091-CC79-60D9-0CACA01F6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D2547-58DB-4852-9009-A08795C64D1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53652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0AC4A6-6522-3CF5-C007-DAF1DDAF0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378EC021-EB7D-754C-3874-9D614B352C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6AB649A1-CF6B-5CAD-99F3-CF0E95C81A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7431D02D-DC31-58F2-3D1E-E14B3FF9E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86B7E-DD73-4D02-8D4B-2DA33B6DE08A}" type="datetimeFigureOut">
              <a:rPr lang="da-DK" smtClean="0"/>
              <a:t>12-08-2022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8B91D5F0-8174-C0F1-1F28-56A147DE7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271B7737-27B9-35E1-09A4-8CDBF70A1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D2547-58DB-4852-9009-A08795C64D1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23816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494F1291-58F2-5AF3-6134-8336410BA8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31C473FD-D60A-409A-4C20-4083303FB4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886C17DE-C542-6907-90DB-45A85F682E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686B7E-DD73-4D02-8D4B-2DA33B6DE08A}" type="datetimeFigureOut">
              <a:rPr lang="da-DK" smtClean="0"/>
              <a:t>12-08-2022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6F97830-3CB3-C7AE-BFAF-794AC6D8FF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F15C5AF-BFA0-AF10-A4ED-54B1DB988E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5D2547-58DB-4852-9009-A08795C64D1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15398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10" Type="http://schemas.openxmlformats.org/officeDocument/2006/relationships/image" Target="../media/image12.jpeg"/><Relationship Id="rId4" Type="http://schemas.openxmlformats.org/officeDocument/2006/relationships/image" Target="../media/image7.jpeg"/><Relationship Id="rId9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10" Type="http://schemas.openxmlformats.org/officeDocument/2006/relationships/image" Target="../media/image20.jpeg"/><Relationship Id="rId4" Type="http://schemas.openxmlformats.org/officeDocument/2006/relationships/image" Target="../media/image15.jpeg"/><Relationship Id="rId9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1.jpeg"/><Relationship Id="rId7" Type="http://schemas.microsoft.com/office/2007/relationships/hdphoto" Target="../media/hdphoto1.wdp"/><Relationship Id="rId12" Type="http://schemas.openxmlformats.org/officeDocument/2006/relationships/image" Target="../media/image2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7.jpeg"/><Relationship Id="rId5" Type="http://schemas.openxmlformats.org/officeDocument/2006/relationships/image" Target="../media/image23.jpeg"/><Relationship Id="rId10" Type="http://schemas.openxmlformats.org/officeDocument/2006/relationships/image" Target="../media/image4.jpeg"/><Relationship Id="rId4" Type="http://schemas.openxmlformats.org/officeDocument/2006/relationships/image" Target="../media/image22.jpeg"/><Relationship Id="rId9" Type="http://schemas.openxmlformats.org/officeDocument/2006/relationships/image" Target="../media/image2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Relationship Id="rId9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5" name="Rectangle 1034">
            <a:extLst>
              <a:ext uri="{FF2B5EF4-FFF2-40B4-BE49-F238E27FC236}">
                <a16:creationId xmlns:a16="http://schemas.microsoft.com/office/drawing/2014/main" id="{262ABC4B-37D8-4218-BDD8-6DF6A00C0C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8" name="Picture 4" descr="Radioaktivitet, Atomkraft, Ild, Fare">
            <a:extLst>
              <a:ext uri="{FF2B5EF4-FFF2-40B4-BE49-F238E27FC236}">
                <a16:creationId xmlns:a16="http://schemas.microsoft.com/office/drawing/2014/main" id="{A8011521-DDAC-21BB-FCEF-32D7F267B5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9" r="-2" b="9098"/>
          <a:stretch/>
        </p:blipFill>
        <p:spPr bwMode="auto">
          <a:xfrm>
            <a:off x="321730" y="321732"/>
            <a:ext cx="5674897" cy="3017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tomkraft nej tak">
            <a:extLst>
              <a:ext uri="{FF2B5EF4-FFF2-40B4-BE49-F238E27FC236}">
                <a16:creationId xmlns:a16="http://schemas.microsoft.com/office/drawing/2014/main" id="{05B61641-D8B7-FD92-CA6A-B6F8204B93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7" r="897" b="2"/>
          <a:stretch/>
        </p:blipFill>
        <p:spPr bwMode="auto">
          <a:xfrm>
            <a:off x="321730" y="3510853"/>
            <a:ext cx="5674897" cy="2789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Et billede, der indeholder våben, brintbombe, missil, raket&#10;&#10;Automatisk genereret beskrivelse">
            <a:extLst>
              <a:ext uri="{FF2B5EF4-FFF2-40B4-BE49-F238E27FC236}">
                <a16:creationId xmlns:a16="http://schemas.microsoft.com/office/drawing/2014/main" id="{FC0CEE74-662D-B8FA-AC0E-60834B5B74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91" b="22548"/>
          <a:stretch/>
        </p:blipFill>
        <p:spPr bwMode="auto">
          <a:xfrm>
            <a:off x="6195373" y="321733"/>
            <a:ext cx="5674897" cy="5979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DSI Logo Groen (1)">
            <a:extLst>
              <a:ext uri="{FF2B5EF4-FFF2-40B4-BE49-F238E27FC236}">
                <a16:creationId xmlns:a16="http://schemas.microsoft.com/office/drawing/2014/main" id="{5047673A-2BC0-C4DD-3EFB-0AE3A605D2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0" y="6364176"/>
            <a:ext cx="1119884" cy="430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7038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Sebago Docksides sejlersko. Ruskind. Lyssand.">
            <a:extLst>
              <a:ext uri="{FF2B5EF4-FFF2-40B4-BE49-F238E27FC236}">
                <a16:creationId xmlns:a16="http://schemas.microsoft.com/office/drawing/2014/main" id="{4F508E0C-8037-0B8B-6F72-CC9A6FD6CF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194" b="34109"/>
          <a:stretch/>
        </p:blipFill>
        <p:spPr bwMode="auto">
          <a:xfrm rot="20534141">
            <a:off x="145223" y="3253723"/>
            <a:ext cx="3018593" cy="1165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Et billede, der indeholder beklædning, skjorte&#10;&#10;Automatisk genereret beskrivelse">
            <a:extLst>
              <a:ext uri="{FF2B5EF4-FFF2-40B4-BE49-F238E27FC236}">
                <a16:creationId xmlns:a16="http://schemas.microsoft.com/office/drawing/2014/main" id="{DB7FA4FC-3200-FCDE-2997-731FF21AC5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6" r="4" b="619"/>
          <a:stretch/>
        </p:blipFill>
        <p:spPr bwMode="auto">
          <a:xfrm>
            <a:off x="310942" y="250061"/>
            <a:ext cx="2814020" cy="3018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240 Retro Revival Young Blond Woman With 80s Hairstyle And Makeup Stock  Photos, Pictures &amp; Royalty-Free Images - iStock">
            <a:extLst>
              <a:ext uri="{FF2B5EF4-FFF2-40B4-BE49-F238E27FC236}">
                <a16:creationId xmlns:a16="http://schemas.microsoft.com/office/drawing/2014/main" id="{635DA210-9750-FBE6-E15E-7C6654754D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13" r="24542"/>
          <a:stretch/>
        </p:blipFill>
        <p:spPr bwMode="auto">
          <a:xfrm>
            <a:off x="4534521" y="3373620"/>
            <a:ext cx="3018593" cy="3269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KajaGooGoo photo | Limahl, 80s pop music, 80s mens hair">
            <a:extLst>
              <a:ext uri="{FF2B5EF4-FFF2-40B4-BE49-F238E27FC236}">
                <a16:creationId xmlns:a16="http://schemas.microsoft.com/office/drawing/2014/main" id="{E399F353-F785-ACA8-1261-A56115FC92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18" t="-2857" r="8985" b="17445"/>
          <a:stretch/>
        </p:blipFill>
        <p:spPr bwMode="auto">
          <a:xfrm>
            <a:off x="6396371" y="169576"/>
            <a:ext cx="2507382" cy="3018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Mathildes Far: Hvor er Ball trøjerne blevet af...?">
            <a:extLst>
              <a:ext uri="{FF2B5EF4-FFF2-40B4-BE49-F238E27FC236}">
                <a16:creationId xmlns:a16="http://schemas.microsoft.com/office/drawing/2014/main" id="{8426D82E-4A55-127A-FCB9-C52FB8DAAD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61535" y="250061"/>
            <a:ext cx="2755731" cy="2937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he 80's | 1980s fashion trends, 80s fashion trends, 80s fashion party">
            <a:extLst>
              <a:ext uri="{FF2B5EF4-FFF2-40B4-BE49-F238E27FC236}">
                <a16:creationId xmlns:a16="http://schemas.microsoft.com/office/drawing/2014/main" id="{5E22DA98-DA7C-68B6-C27D-EC41CB0EAE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62" b="2"/>
          <a:stretch/>
        </p:blipFill>
        <p:spPr bwMode="auto">
          <a:xfrm>
            <a:off x="1728080" y="4444409"/>
            <a:ext cx="2646990" cy="2240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46 1980s Shoulder Pads: the Epitome of Power Dressing ideas | power  dressing, 80s fashion, 1980s fashion">
            <a:extLst>
              <a:ext uri="{FF2B5EF4-FFF2-40B4-BE49-F238E27FC236}">
                <a16:creationId xmlns:a16="http://schemas.microsoft.com/office/drawing/2014/main" id="{00150BDB-128B-47B6-F97A-CDE96089EB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1" t="70" r="4863" b="32911"/>
          <a:stretch/>
        </p:blipFill>
        <p:spPr bwMode="auto">
          <a:xfrm>
            <a:off x="9070623" y="250061"/>
            <a:ext cx="2752566" cy="2936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DSI Logo Groen (1)">
            <a:extLst>
              <a:ext uri="{FF2B5EF4-FFF2-40B4-BE49-F238E27FC236}">
                <a16:creationId xmlns:a16="http://schemas.microsoft.com/office/drawing/2014/main" id="{86CD2D00-A906-E453-D49B-D76442F9F3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4574" y="6427545"/>
            <a:ext cx="1119884" cy="430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2854F051-C2E3-D325-0795-E3928B7727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23"/>
          <a:stretch/>
        </p:blipFill>
        <p:spPr bwMode="auto">
          <a:xfrm>
            <a:off x="7816931" y="3384024"/>
            <a:ext cx="2753049" cy="3223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95050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6" name="Picture 14" descr="Mobiltelefonens forrygende historie | Kristeligt Dagblad">
            <a:extLst>
              <a:ext uri="{FF2B5EF4-FFF2-40B4-BE49-F238E27FC236}">
                <a16:creationId xmlns:a16="http://schemas.microsoft.com/office/drawing/2014/main" id="{31E2620C-FEA5-4B41-9677-27A3C31055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29" r="11125"/>
          <a:stretch/>
        </p:blipFill>
        <p:spPr bwMode="auto">
          <a:xfrm>
            <a:off x="298240" y="342310"/>
            <a:ext cx="3582644" cy="290974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Video, Bånd, Film, Gammel, Retro">
            <a:extLst>
              <a:ext uri="{FF2B5EF4-FFF2-40B4-BE49-F238E27FC236}">
                <a16:creationId xmlns:a16="http://schemas.microsoft.com/office/drawing/2014/main" id="{7D751B24-7E45-742C-F4B1-DB1F9CEA3D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7812" y="342310"/>
            <a:ext cx="3554413" cy="18827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Musik, Vinyl, Plade, Lyd">
            <a:extLst>
              <a:ext uri="{FF2B5EF4-FFF2-40B4-BE49-F238E27FC236}">
                <a16:creationId xmlns:a16="http://schemas.microsoft.com/office/drawing/2014/main" id="{48626E27-8258-B871-2628-3F81C0C8A8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38"/>
          <a:stretch/>
        </p:blipFill>
        <p:spPr bwMode="auto">
          <a:xfrm>
            <a:off x="7915064" y="342310"/>
            <a:ext cx="3978696" cy="285514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Modern Talking – Let's Talk About Love (1986, Vinyl) - Discogs">
            <a:extLst>
              <a:ext uri="{FF2B5EF4-FFF2-40B4-BE49-F238E27FC236}">
                <a16:creationId xmlns:a16="http://schemas.microsoft.com/office/drawing/2014/main" id="{9769D28E-7777-67D7-6713-163B949AD3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015" y="3517477"/>
            <a:ext cx="3013464" cy="301141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>
            <a:extLst>
              <a:ext uri="{FF2B5EF4-FFF2-40B4-BE49-F238E27FC236}">
                <a16:creationId xmlns:a16="http://schemas.microsoft.com/office/drawing/2014/main" id="{29388B6F-6FD5-1566-46A3-A2072C4311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92" r="13409" b="21386"/>
          <a:stretch/>
        </p:blipFill>
        <p:spPr bwMode="auto">
          <a:xfrm>
            <a:off x="4280300" y="2310670"/>
            <a:ext cx="2731421" cy="18827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Madonna 80's Hits - YouTube">
            <a:extLst>
              <a:ext uri="{FF2B5EF4-FFF2-40B4-BE49-F238E27FC236}">
                <a16:creationId xmlns:a16="http://schemas.microsoft.com/office/drawing/2014/main" id="{625E0FED-0ABC-A66A-0BA0-0A4B7908E4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6" r="4184"/>
          <a:stretch/>
        </p:blipFill>
        <p:spPr bwMode="auto">
          <a:xfrm>
            <a:off x="8250865" y="3429000"/>
            <a:ext cx="3642895" cy="290548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99 Luftballons - Wikipedia">
            <a:extLst>
              <a:ext uri="{FF2B5EF4-FFF2-40B4-BE49-F238E27FC236}">
                <a16:creationId xmlns:a16="http://schemas.microsoft.com/office/drawing/2014/main" id="{EF84CC47-ECF3-2769-E00F-FB47854532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8324" y="4340937"/>
            <a:ext cx="2177687" cy="217475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 descr="DSI Logo Groen (1)">
            <a:extLst>
              <a:ext uri="{FF2B5EF4-FFF2-40B4-BE49-F238E27FC236}">
                <a16:creationId xmlns:a16="http://schemas.microsoft.com/office/drawing/2014/main" id="{26E66065-9303-BA02-94B5-9C7BD8FCC0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2116" y="6386513"/>
            <a:ext cx="1119884" cy="430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Wham! 80s Songs and Albums | Simplyeighties.com">
            <a:extLst>
              <a:ext uri="{FF2B5EF4-FFF2-40B4-BE49-F238E27FC236}">
                <a16:creationId xmlns:a16="http://schemas.microsoft.com/office/drawing/2014/main" id="{326BAB60-3EC8-1C59-4258-8016E580A3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2653" y="4342205"/>
            <a:ext cx="2177687" cy="2148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63601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Klaphatten er tilbage: Få historien her | FIFA VM 2018 | DR">
            <a:extLst>
              <a:ext uri="{FF2B5EF4-FFF2-40B4-BE49-F238E27FC236}">
                <a16:creationId xmlns:a16="http://schemas.microsoft.com/office/drawing/2014/main" id="{9C0F06B9-E08E-A178-B770-915E704831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594" y="154548"/>
            <a:ext cx="5654854" cy="3182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7 Jane Fonda party ideas | 80s workout, aerobics, jane fonda">
            <a:extLst>
              <a:ext uri="{FF2B5EF4-FFF2-40B4-BE49-F238E27FC236}">
                <a16:creationId xmlns:a16="http://schemas.microsoft.com/office/drawing/2014/main" id="{5BCA0DF9-1C55-324C-89B9-1E92610A11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12" y="3610927"/>
            <a:ext cx="5633236" cy="2816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Red yo-yo dangling from a hand on a white background A person's hand playing with a yo-yo yoyo stock pictures, royalty-free photos &amp; images">
            <a:extLst>
              <a:ext uri="{FF2B5EF4-FFF2-40B4-BE49-F238E27FC236}">
                <a16:creationId xmlns:a16="http://schemas.microsoft.com/office/drawing/2014/main" id="{C6F71B64-84F9-2ED2-2066-129171E310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87" t="4100" r="18225" b="9463"/>
          <a:stretch/>
        </p:blipFill>
        <p:spPr bwMode="auto">
          <a:xfrm>
            <a:off x="10068405" y="10257"/>
            <a:ext cx="2086146" cy="4585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>
            <a:extLst>
              <a:ext uri="{FF2B5EF4-FFF2-40B4-BE49-F238E27FC236}">
                <a16:creationId xmlns:a16="http://schemas.microsoft.com/office/drawing/2014/main" id="{F5209892-FE9B-13B9-2CA7-58604E0ACA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9962" b="71910" l="12225" r="9024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72" t="24719" r="-2472" b="22847"/>
          <a:stretch/>
        </p:blipFill>
        <p:spPr bwMode="auto">
          <a:xfrm rot="10800000">
            <a:off x="7792154" y="4167944"/>
            <a:ext cx="3737722" cy="2939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Seafood filled avocado with shrimps tapas pinchos stock photo">
            <a:extLst>
              <a:ext uri="{FF2B5EF4-FFF2-40B4-BE49-F238E27FC236}">
                <a16:creationId xmlns:a16="http://schemas.microsoft.com/office/drawing/2014/main" id="{099AFEAA-2415-C727-90DA-1CC36F200D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2718" y="154547"/>
            <a:ext cx="3086854" cy="2057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Kinakål, Salat, Blade Salat, Vitaminer">
            <a:extLst>
              <a:ext uri="{FF2B5EF4-FFF2-40B4-BE49-F238E27FC236}">
                <a16:creationId xmlns:a16="http://schemas.microsoft.com/office/drawing/2014/main" id="{F1109629-DB6B-FE09-6676-411E178914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2932" y="2333424"/>
            <a:ext cx="1428186" cy="1934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 descr="DSI Logo Groen (1)">
            <a:extLst>
              <a:ext uri="{FF2B5EF4-FFF2-40B4-BE49-F238E27FC236}">
                <a16:creationId xmlns:a16="http://schemas.microsoft.com/office/drawing/2014/main" id="{A5BD6A00-A865-2C80-C99E-2E0FDC48C4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2116" y="6427545"/>
            <a:ext cx="1119884" cy="430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taub Fondue svart Ø20 cm 2,35L">
            <a:extLst>
              <a:ext uri="{FF2B5EF4-FFF2-40B4-BE49-F238E27FC236}">
                <a16:creationId xmlns:a16="http://schemas.microsoft.com/office/drawing/2014/main" id="{8CD7663E-8447-4509-5AC0-D512C22C50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0225" y="4470990"/>
            <a:ext cx="2051474" cy="2163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asselback Potatoes Recipe - The Dinner Bite">
            <a:extLst>
              <a:ext uri="{FF2B5EF4-FFF2-40B4-BE49-F238E27FC236}">
                <a16:creationId xmlns:a16="http://schemas.microsoft.com/office/drawing/2014/main" id="{6AA97159-C694-A3DC-8E80-5874D2CCA9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45" b="14294"/>
          <a:stretch/>
        </p:blipFill>
        <p:spPr bwMode="auto">
          <a:xfrm>
            <a:off x="6096000" y="2387009"/>
            <a:ext cx="1743075" cy="2083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28273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women dancing near mirror">
            <a:extLst>
              <a:ext uri="{FF2B5EF4-FFF2-40B4-BE49-F238E27FC236}">
                <a16:creationId xmlns:a16="http://schemas.microsoft.com/office/drawing/2014/main" id="{7F849605-3156-CF93-DE91-3F7A7C181C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8" y="457200"/>
            <a:ext cx="4406900" cy="291306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Group of women performing aerobics Group of women performing aerobics in fitness studio aerobic stock pictures, royalty-free photos &amp; images">
            <a:extLst>
              <a:ext uri="{FF2B5EF4-FFF2-40B4-BE49-F238E27FC236}">
                <a16:creationId xmlns:a16="http://schemas.microsoft.com/office/drawing/2014/main" id="{8F3B8421-2A91-C384-8A18-788667B1B1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1738" y="457200"/>
            <a:ext cx="2166938" cy="14192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portrait of young adult exercising portrait of young adult exercising on white background aerobic stock pictures, royalty-free photos &amp; images">
            <a:extLst>
              <a:ext uri="{FF2B5EF4-FFF2-40B4-BE49-F238E27FC236}">
                <a16:creationId xmlns:a16="http://schemas.microsoft.com/office/drawing/2014/main" id="{5C9075CC-33C8-7F61-CFC6-21E319AEAA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1738" y="1952625"/>
            <a:ext cx="2166938" cy="14192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Group of people doing aerobics exercises Large diverse group of people doing aerobics exercises in a class in a gym in a health and fitness concept aerobic stock pictures, royalty-free photos &amp; images">
            <a:extLst>
              <a:ext uri="{FF2B5EF4-FFF2-40B4-BE49-F238E27FC236}">
                <a16:creationId xmlns:a16="http://schemas.microsoft.com/office/drawing/2014/main" id="{B8B28868-FF32-CB7C-F9DC-C2F42C6E54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3288" y="457200"/>
            <a:ext cx="4410075" cy="291306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Kickboxing Class outdoor Kickboxing Class outdoor tae boe stock pictures, royalty-free photos &amp; images">
            <a:extLst>
              <a:ext uri="{FF2B5EF4-FFF2-40B4-BE49-F238E27FC236}">
                <a16:creationId xmlns:a16="http://schemas.microsoft.com/office/drawing/2014/main" id="{7EA044D9-FC79-86AD-B640-A47379A553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8" y="3446463"/>
            <a:ext cx="4468813" cy="295433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Dance fitness Group of children participating in dance fitness class. latin dance stock pictures, royalty-free photos &amp; images">
            <a:extLst>
              <a:ext uri="{FF2B5EF4-FFF2-40B4-BE49-F238E27FC236}">
                <a16:creationId xmlns:a16="http://schemas.microsoft.com/office/drawing/2014/main" id="{98830CC9-1E88-CC28-DDDA-AB94EF3091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3650" y="3446463"/>
            <a:ext cx="4468813" cy="295433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Charlotte Bircows Bedste Balder Af Stål (1996) - dvdcity.dk">
            <a:extLst>
              <a:ext uri="{FF2B5EF4-FFF2-40B4-BE49-F238E27FC236}">
                <a16:creationId xmlns:a16="http://schemas.microsoft.com/office/drawing/2014/main" id="{A322C365-E470-1405-3C48-CB68D52EFE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250" y="3446463"/>
            <a:ext cx="2041525" cy="295433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 descr="DSI Logo Groen (1)">
            <a:extLst>
              <a:ext uri="{FF2B5EF4-FFF2-40B4-BE49-F238E27FC236}">
                <a16:creationId xmlns:a16="http://schemas.microsoft.com/office/drawing/2014/main" id="{D8051268-B6E2-D6A1-2326-FE1A9442F6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2116" y="6400800"/>
            <a:ext cx="1119884" cy="430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13915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</TotalTime>
  <Words>2</Words>
  <Application>Microsoft Office PowerPoint</Application>
  <PresentationFormat>Widescreen</PresentationFormat>
  <Paragraphs>2</Paragraphs>
  <Slides>5</Slides>
  <Notes>2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Office-tema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Line Sønderup Hansen</dc:creator>
  <cp:lastModifiedBy>Thea Julie Lundsgaard Rasmussen</cp:lastModifiedBy>
  <cp:revision>6</cp:revision>
  <dcterms:created xsi:type="dcterms:W3CDTF">2022-07-15T07:19:12Z</dcterms:created>
  <dcterms:modified xsi:type="dcterms:W3CDTF">2022-08-12T11:56:53Z</dcterms:modified>
</cp:coreProperties>
</file>