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8" r:id="rId4"/>
    <p:sldId id="286" r:id="rId5"/>
    <p:sldId id="281" r:id="rId6"/>
    <p:sldId id="262" r:id="rId7"/>
    <p:sldId id="284" r:id="rId8"/>
    <p:sldId id="274" r:id="rId9"/>
    <p:sldId id="264" r:id="rId10"/>
    <p:sldId id="285" r:id="rId11"/>
    <p:sldId id="275" r:id="rId12"/>
    <p:sldId id="268" r:id="rId13"/>
    <p:sldId id="287" r:id="rId14"/>
    <p:sldId id="276" r:id="rId15"/>
    <p:sldId id="277" r:id="rId16"/>
    <p:sldId id="278" r:id="rId17"/>
    <p:sldId id="288" r:id="rId18"/>
    <p:sldId id="279" r:id="rId19"/>
    <p:sldId id="289" r:id="rId20"/>
    <p:sldId id="290" r:id="rId21"/>
    <p:sldId id="291" r:id="rId22"/>
    <p:sldId id="292" r:id="rId23"/>
    <p:sldId id="293" r:id="rId24"/>
    <p:sldId id="295" r:id="rId25"/>
    <p:sldId id="296" r:id="rId26"/>
    <p:sldId id="297" r:id="rId27"/>
    <p:sldId id="302" r:id="rId28"/>
    <p:sldId id="303" r:id="rId29"/>
    <p:sldId id="304" r:id="rId30"/>
    <p:sldId id="298" r:id="rId31"/>
    <p:sldId id="299" r:id="rId32"/>
    <p:sldId id="300" r:id="rId33"/>
    <p:sldId id="294" r:id="rId34"/>
    <p:sldId id="280" r:id="rId35"/>
    <p:sldId id="301" r:id="rId3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5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E12C7F-2404-48DD-BD99-3990E6902D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7EA20EE-CEED-4569-B762-D0FAF30A94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DCE7023-CE58-42A5-A8A8-747F30F7D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4B6A5-1E2C-413A-8B93-95BE5BF1DF61}" type="datetimeFigureOut">
              <a:rPr lang="da-DK" smtClean="0"/>
              <a:t>26-01-2021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6E60B38-186E-456E-9066-A8807B726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0D2A44B-EA3E-42B6-AA08-EFC74124A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2780-87C8-421F-A2A4-4F71714D1D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4163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A135E1-9D10-4DA0-8805-C92F09742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5F80F34-AF3F-4CEC-A72D-0B3A594026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C465D36-C167-4895-8C4D-456045DC2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4B6A5-1E2C-413A-8B93-95BE5BF1DF61}" type="datetimeFigureOut">
              <a:rPr lang="da-DK" smtClean="0"/>
              <a:t>26-01-2021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D87DF33-5A28-4CFC-B503-793F16DEF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278662B-1C8C-4369-9657-019E196BD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2780-87C8-421F-A2A4-4F71714D1D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7120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63D08639-3CDF-460B-B9B8-2F21252FB5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26418F6-927A-44CF-A6F4-129F36BF1B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C250E82-2E5C-4079-A117-80B761911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4B6A5-1E2C-413A-8B93-95BE5BF1DF61}" type="datetimeFigureOut">
              <a:rPr lang="da-DK" smtClean="0"/>
              <a:t>26-01-2021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06F7A88-2A17-4B56-A61C-82AB9C347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D037AED-E548-415C-8C3B-289B14ED8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2780-87C8-421F-A2A4-4F71714D1D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4257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936893-44C9-4C31-94C2-35AE9C80F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480D11F-75E8-4D89-AA76-1C6041BF6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5E9A47A-2EAC-4447-84C3-C4DA5CC4F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4B6A5-1E2C-413A-8B93-95BE5BF1DF61}" type="datetimeFigureOut">
              <a:rPr lang="da-DK" smtClean="0"/>
              <a:t>26-01-2021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2EF0C78-41CC-4CC4-A8CD-9971B044D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AD4F954-F137-4A6A-B1CB-536A001FE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2780-87C8-421F-A2A4-4F71714D1D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443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8FA89C-106B-4F06-BB6D-9B2B9E25E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566901E-C9FD-4CEF-91AB-1DE9A29B5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C706184-4C58-4647-B853-F56D749D2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4B6A5-1E2C-413A-8B93-95BE5BF1DF61}" type="datetimeFigureOut">
              <a:rPr lang="da-DK" smtClean="0"/>
              <a:t>26-01-2021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FB964C3-A28C-4B58-B630-0443CE612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6B080AB-6F31-457A-9852-7068E2196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2780-87C8-421F-A2A4-4F71714D1D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8295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E5B608-F294-4C46-B1AF-7737B2011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DEB06B6-E70C-4A67-B46A-D16B1C49D1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D854977-6615-42BC-871D-57F4E7593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3639DA6-1BC5-4CA4-BE5C-6C94349FA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4B6A5-1E2C-413A-8B93-95BE5BF1DF61}" type="datetimeFigureOut">
              <a:rPr lang="da-DK" smtClean="0"/>
              <a:t>26-01-2021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A72BA35-2989-4216-9D8D-726B0D1C3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2834E24-A687-4909-8443-D2D0F3049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2780-87C8-421F-A2A4-4F71714D1D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9479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B5AE85-5B4C-45AE-B1B4-AAD5E15E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90E3D85-AC48-4EEC-AFA9-F0DCB7277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C83F295-4C07-4AB2-8D9A-2DB342433C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D3669AC3-1DA3-4551-8752-F55CFAB783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2C9005E8-5D23-496E-B326-90BE147C31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BA3DBF6-CDA0-43A1-9C4C-8539A0656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4B6A5-1E2C-413A-8B93-95BE5BF1DF61}" type="datetimeFigureOut">
              <a:rPr lang="da-DK" smtClean="0"/>
              <a:t>26-01-2021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4061EB50-ECA9-4A2D-B4FF-CC3B32FAA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3B0FCCC5-7F50-46D6-9A80-668861930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2780-87C8-421F-A2A4-4F71714D1D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5355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02571D-DFA4-4910-9E29-E75A6897C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BBCFEDE-DE9F-4AA2-B62B-34D8D3829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4B6A5-1E2C-413A-8B93-95BE5BF1DF61}" type="datetimeFigureOut">
              <a:rPr lang="da-DK" smtClean="0"/>
              <a:t>26-01-2021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E5087DA-A815-43AD-8D23-D5CD9A85B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F7E7703-05B2-4D46-AB88-619AA0B6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2780-87C8-421F-A2A4-4F71714D1D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0246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E0A239C8-45FC-4F74-8D38-C3F0B1F82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4B6A5-1E2C-413A-8B93-95BE5BF1DF61}" type="datetimeFigureOut">
              <a:rPr lang="da-DK" smtClean="0"/>
              <a:t>26-01-2021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B4BE8A10-A704-4B8B-9FCE-E924C0354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A428482-9F85-49E9-BE98-16D864DFE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2780-87C8-421F-A2A4-4F71714D1D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0849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D71341-CC61-448C-8602-832BF3556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9F2908A-BE88-422E-AF93-963F17D8B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AF6DA05-4B46-4A09-AC36-9D3DF40920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F2EAD6D-6A01-492A-A059-295979734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4B6A5-1E2C-413A-8B93-95BE5BF1DF61}" type="datetimeFigureOut">
              <a:rPr lang="da-DK" smtClean="0"/>
              <a:t>26-01-2021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2E41B26-54E9-49CE-A222-F0EA7F931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E9F35B6-CF25-48E4-9391-97D67DAA5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2780-87C8-421F-A2A4-4F71714D1D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6126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5072BB-E503-446C-B0CF-C6ED7F005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862BDB86-1A0C-4388-BC77-253882EBD4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BF10E33-28C0-467B-BF02-35AA63DEB9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8B05811-513B-4FE0-864B-23755AA67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4B6A5-1E2C-413A-8B93-95BE5BF1DF61}" type="datetimeFigureOut">
              <a:rPr lang="da-DK" smtClean="0"/>
              <a:t>26-01-2021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2F8197F-7F4F-45E3-ACFB-F2CF4623B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59AA786-A05E-4648-A8F3-25D0ED847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2780-87C8-421F-A2A4-4F71714D1D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8859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1717762-9154-4DD3-86F9-1F4EF4709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AB8472F-F66C-416E-A0A1-35D5EB20A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D50D023-3F71-4826-8652-BD182D0F1B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4B6A5-1E2C-413A-8B93-95BE5BF1DF61}" type="datetimeFigureOut">
              <a:rPr lang="da-DK" smtClean="0"/>
              <a:t>26-01-2021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81EEAC1-6A79-4770-81A7-045E69B4F3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C43589D-4CC2-416F-89D1-94492A37A8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32780-87C8-421F-A2A4-4F71714D1D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827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7.jpg"/><Relationship Id="rId4" Type="http://schemas.openxmlformats.org/officeDocument/2006/relationships/image" Target="../media/image4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rbejdsliv | Samvirke">
            <a:extLst>
              <a:ext uri="{FF2B5EF4-FFF2-40B4-BE49-F238E27FC236}">
                <a16:creationId xmlns:a16="http://schemas.microsoft.com/office/drawing/2014/main" id="{19C9E61B-4C98-4B80-AA56-E2F02FB77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6122"/>
            <a:ext cx="3105467" cy="232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dertitel 2">
            <a:extLst>
              <a:ext uri="{FF2B5EF4-FFF2-40B4-BE49-F238E27FC236}">
                <a16:creationId xmlns:a16="http://schemas.microsoft.com/office/drawing/2014/main" id="{BA6EE2D3-715F-460C-80F9-50CF653084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86175" y="3799705"/>
            <a:ext cx="8251824" cy="1990724"/>
          </a:xfrm>
        </p:spPr>
        <p:txBody>
          <a:bodyPr>
            <a:noAutofit/>
          </a:bodyPr>
          <a:lstStyle/>
          <a:p>
            <a:pPr algn="l"/>
            <a:r>
              <a:rPr lang="da-DK" sz="2800" dirty="0"/>
              <a:t>I denne øvelse skal du rundt i dit hjem og finde forskellige </a:t>
            </a:r>
            <a:r>
              <a:rPr lang="da-DK" sz="2800"/>
              <a:t>ting!    </a:t>
            </a:r>
          </a:p>
          <a:p>
            <a:pPr algn="l"/>
            <a:r>
              <a:rPr lang="da-DK" sz="2800"/>
              <a:t>Så </a:t>
            </a:r>
            <a:r>
              <a:rPr lang="da-DK" sz="2800" dirty="0"/>
              <a:t>hvem henter først en ……. og viser den frem foran dit kamera!</a:t>
            </a:r>
          </a:p>
          <a:p>
            <a:pPr algn="l"/>
            <a:r>
              <a:rPr lang="da-DK" sz="2800" dirty="0"/>
              <a:t>Men I skal også lave forskellige fysiske øvelser!</a:t>
            </a:r>
          </a:p>
          <a:p>
            <a:pPr algn="l"/>
            <a:r>
              <a:rPr lang="da-DK" sz="2800" dirty="0"/>
              <a:t>Lad os komme i gang – det kan kun blive sjovt!</a:t>
            </a:r>
          </a:p>
        </p:txBody>
      </p:sp>
      <p:sp>
        <p:nvSpPr>
          <p:cNvPr id="4" name="Gangetegn 3">
            <a:extLst>
              <a:ext uri="{FF2B5EF4-FFF2-40B4-BE49-F238E27FC236}">
                <a16:creationId xmlns:a16="http://schemas.microsoft.com/office/drawing/2014/main" id="{BA82FEDF-E5E0-4158-9FC7-0F65883B725C}"/>
              </a:ext>
            </a:extLst>
          </p:cNvPr>
          <p:cNvSpPr/>
          <p:nvPr/>
        </p:nvSpPr>
        <p:spPr>
          <a:xfrm>
            <a:off x="1309846" y="4729367"/>
            <a:ext cx="1276350" cy="147516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28" name="Picture 4" descr="Find den perfekte computer og dæk hele familiens behov">
            <a:extLst>
              <a:ext uri="{FF2B5EF4-FFF2-40B4-BE49-F238E27FC236}">
                <a16:creationId xmlns:a16="http://schemas.microsoft.com/office/drawing/2014/main" id="{D8896CDE-85E1-4C90-9657-AA0A83D5F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192" y="218490"/>
            <a:ext cx="3638549" cy="242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Å skrive seg til lesing">
            <a:extLst>
              <a:ext uri="{FF2B5EF4-FFF2-40B4-BE49-F238E27FC236}">
                <a16:creationId xmlns:a16="http://schemas.microsoft.com/office/drawing/2014/main" id="{C3BB92A1-C68B-4581-8A32-ADC3CBFEB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32" y="252549"/>
            <a:ext cx="2950993" cy="2020025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l: højre 4">
            <a:extLst>
              <a:ext uri="{FF2B5EF4-FFF2-40B4-BE49-F238E27FC236}">
                <a16:creationId xmlns:a16="http://schemas.microsoft.com/office/drawing/2014/main" id="{BC024764-077C-4745-9EE9-3372F7556290}"/>
              </a:ext>
            </a:extLst>
          </p:cNvPr>
          <p:cNvSpPr/>
          <p:nvPr/>
        </p:nvSpPr>
        <p:spPr>
          <a:xfrm>
            <a:off x="3348038" y="962523"/>
            <a:ext cx="676275" cy="6000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Billede 6" descr="Et billede, der indeholder bordservice&#10;&#10;Automatisk genereret beskrivelse">
            <a:extLst>
              <a:ext uri="{FF2B5EF4-FFF2-40B4-BE49-F238E27FC236}">
                <a16:creationId xmlns:a16="http://schemas.microsoft.com/office/drawing/2014/main" id="{9778B6F2-F60D-46A5-9C9D-37673930F8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26" y="301278"/>
            <a:ext cx="2190908" cy="2190908"/>
          </a:xfrm>
          <a:prstGeom prst="rect">
            <a:avLst/>
          </a:prstGeom>
        </p:spPr>
      </p:pic>
      <p:sp>
        <p:nvSpPr>
          <p:cNvPr id="11" name="Pil: højre 10">
            <a:extLst>
              <a:ext uri="{FF2B5EF4-FFF2-40B4-BE49-F238E27FC236}">
                <a16:creationId xmlns:a16="http://schemas.microsoft.com/office/drawing/2014/main" id="{3B0F6906-75DE-40C0-8FBE-5B15922959B8}"/>
              </a:ext>
            </a:extLst>
          </p:cNvPr>
          <p:cNvSpPr/>
          <p:nvPr/>
        </p:nvSpPr>
        <p:spPr>
          <a:xfrm>
            <a:off x="7067550" y="962522"/>
            <a:ext cx="676275" cy="6000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A3095B7C-DED2-44E8-8D26-AFD475A2A6B6}"/>
              </a:ext>
            </a:extLst>
          </p:cNvPr>
          <p:cNvSpPr txBox="1"/>
          <p:nvPr/>
        </p:nvSpPr>
        <p:spPr>
          <a:xfrm>
            <a:off x="-342740" y="2452156"/>
            <a:ext cx="130427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8800" dirty="0">
                <a:latin typeface="Berlin Sans FB Demi" panose="020E0802020502020306" pitchFamily="34" charset="0"/>
              </a:rPr>
              <a:t>TRÆN med FINDELEG</a:t>
            </a:r>
          </a:p>
        </p:txBody>
      </p:sp>
    </p:spTree>
    <p:extLst>
      <p:ext uri="{BB962C8B-B14F-4D97-AF65-F5344CB8AC3E}">
        <p14:creationId xmlns:p14="http://schemas.microsoft.com/office/powerpoint/2010/main" val="3786110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CBF5F73C-F92D-421E-8D95-EB4F763D9C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021" y="637965"/>
            <a:ext cx="4984813" cy="2057289"/>
          </a:xfrm>
          <a:noFill/>
        </p:spPr>
        <p:txBody>
          <a:bodyPr>
            <a:noAutofit/>
          </a:bodyPr>
          <a:lstStyle/>
          <a:p>
            <a:pPr algn="l"/>
            <a:r>
              <a:rPr lang="en-US" sz="7200" b="1" dirty="0">
                <a:latin typeface="Berlin Sans FB Demi" panose="020E0802020502020306" pitchFamily="34" charset="0"/>
              </a:rPr>
              <a:t>3 - 2 - 1 du </a:t>
            </a:r>
            <a:r>
              <a:rPr lang="en-US" sz="7200" b="1" dirty="0" err="1">
                <a:latin typeface="Berlin Sans FB Demi" panose="020E0802020502020306" pitchFamily="34" charset="0"/>
              </a:rPr>
              <a:t>skal</a:t>
            </a:r>
            <a:r>
              <a:rPr lang="en-US" sz="7200" b="1" dirty="0">
                <a:latin typeface="Berlin Sans FB Demi" panose="020E0802020502020306" pitchFamily="34" charset="0"/>
              </a:rPr>
              <a:t> nu …</a:t>
            </a:r>
          </a:p>
          <a:p>
            <a:pPr algn="l"/>
            <a:r>
              <a:rPr lang="en-US" sz="7200" b="1" dirty="0">
                <a:latin typeface="Berlin Sans FB Demi" panose="020E0802020502020306" pitchFamily="34" charset="0"/>
              </a:rPr>
              <a:t>op </a:t>
            </a:r>
            <a:r>
              <a:rPr lang="en-US" sz="7200" b="1" dirty="0" err="1">
                <a:latin typeface="Berlin Sans FB Demi" panose="020E0802020502020306" pitchFamily="34" charset="0"/>
              </a:rPr>
              <a:t>og</a:t>
            </a:r>
            <a:r>
              <a:rPr lang="en-US" sz="7200" b="1" dirty="0">
                <a:latin typeface="Berlin Sans FB Demi" panose="020E0802020502020306" pitchFamily="34" charset="0"/>
              </a:rPr>
              <a:t> </a:t>
            </a:r>
            <a:r>
              <a:rPr lang="en-US" sz="7200" b="1" dirty="0" err="1">
                <a:latin typeface="Berlin Sans FB Demi" panose="020E0802020502020306" pitchFamily="34" charset="0"/>
              </a:rPr>
              <a:t>stå</a:t>
            </a:r>
            <a:r>
              <a:rPr lang="en-US" sz="7200" b="1" dirty="0">
                <a:latin typeface="Berlin Sans FB Demi" panose="020E0802020502020306" pitchFamily="34" charset="0"/>
              </a:rPr>
              <a:t> </a:t>
            </a:r>
            <a:r>
              <a:rPr lang="en-US" sz="7200" b="1" dirty="0" err="1">
                <a:latin typeface="Berlin Sans FB Demi" panose="020E0802020502020306" pitchFamily="34" charset="0"/>
              </a:rPr>
              <a:t>og</a:t>
            </a:r>
            <a:r>
              <a:rPr lang="en-US" sz="7200" b="1" dirty="0">
                <a:latin typeface="Berlin Sans FB Demi" panose="020E0802020502020306" pitchFamily="34" charset="0"/>
              </a:rPr>
              <a:t> lave….</a:t>
            </a:r>
            <a:endParaRPr lang="da-DK" sz="7200" dirty="0">
              <a:latin typeface="Berlin Sans FB Demi" panose="020E0802020502020306" pitchFamily="34" charset="0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487E8E9F-0454-4554-B155-81AC0CC872A6}"/>
              </a:ext>
            </a:extLst>
          </p:cNvPr>
          <p:cNvSpPr txBox="1"/>
          <p:nvPr/>
        </p:nvSpPr>
        <p:spPr>
          <a:xfrm>
            <a:off x="0" y="5078543"/>
            <a:ext cx="124256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b="1" dirty="0">
                <a:latin typeface="Berlin Sans FB Demi" panose="020E0802020502020306" pitchFamily="34" charset="0"/>
              </a:rPr>
              <a:t>5 x op </a:t>
            </a:r>
            <a:r>
              <a:rPr lang="en-US" sz="9600" b="1" dirty="0" err="1">
                <a:latin typeface="Berlin Sans FB Demi" panose="020E0802020502020306" pitchFamily="34" charset="0"/>
              </a:rPr>
              <a:t>og</a:t>
            </a:r>
            <a:r>
              <a:rPr lang="en-US" sz="9600" b="1" dirty="0">
                <a:latin typeface="Berlin Sans FB Demi" panose="020E0802020502020306" pitchFamily="34" charset="0"/>
              </a:rPr>
              <a:t> </a:t>
            </a:r>
            <a:r>
              <a:rPr lang="en-US" sz="9600" b="1" dirty="0" err="1">
                <a:latin typeface="Berlin Sans FB Demi" panose="020E0802020502020306" pitchFamily="34" charset="0"/>
              </a:rPr>
              <a:t>ned</a:t>
            </a:r>
            <a:r>
              <a:rPr lang="en-US" sz="9600" b="1" dirty="0">
                <a:latin typeface="Berlin Sans FB Demi" panose="020E0802020502020306" pitchFamily="34" charset="0"/>
              </a:rPr>
              <a:t> I </a:t>
            </a:r>
            <a:r>
              <a:rPr lang="en-US" sz="9600" b="1" dirty="0" err="1">
                <a:latin typeface="Berlin Sans FB Demi" panose="020E0802020502020306" pitchFamily="34" charset="0"/>
              </a:rPr>
              <a:t>benene</a:t>
            </a:r>
            <a:r>
              <a:rPr lang="en-US" sz="9600" b="1" dirty="0">
                <a:latin typeface="Berlin Sans FB Demi" panose="020E0802020502020306" pitchFamily="34" charset="0"/>
              </a:rPr>
              <a:t> </a:t>
            </a:r>
            <a:endParaRPr lang="da-DK" sz="9600" dirty="0"/>
          </a:p>
        </p:txBody>
      </p:sp>
      <p:pic>
        <p:nvPicPr>
          <p:cNvPr id="20482" name="Picture 2" descr="Træning i hjemmet">
            <a:extLst>
              <a:ext uri="{FF2B5EF4-FFF2-40B4-BE49-F238E27FC236}">
                <a16:creationId xmlns:a16="http://schemas.microsoft.com/office/drawing/2014/main" id="{6EAE9F02-9EF1-48FB-8324-881AE80F0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4" y="98417"/>
            <a:ext cx="5868036" cy="535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699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CBF5F73C-F92D-421E-8D95-EB4F763D9C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021" y="170605"/>
            <a:ext cx="4984813" cy="2057289"/>
          </a:xfrm>
          <a:noFill/>
        </p:spPr>
        <p:txBody>
          <a:bodyPr>
            <a:noAutofit/>
          </a:bodyPr>
          <a:lstStyle/>
          <a:p>
            <a:pPr algn="l"/>
            <a:endParaRPr lang="en-US" sz="7200" b="1" dirty="0">
              <a:latin typeface="Berlin Sans FB Demi" panose="020E0802020502020306" pitchFamily="34" charset="0"/>
            </a:endParaRPr>
          </a:p>
          <a:p>
            <a:pPr algn="l"/>
            <a:r>
              <a:rPr lang="en-US" sz="7200" b="1" dirty="0">
                <a:latin typeface="Berlin Sans FB Demi" panose="020E0802020502020306" pitchFamily="34" charset="0"/>
              </a:rPr>
              <a:t>3 - 2 - 1 du </a:t>
            </a:r>
            <a:r>
              <a:rPr lang="en-US" sz="7200" b="1" dirty="0" err="1">
                <a:latin typeface="Berlin Sans FB Demi" panose="020E0802020502020306" pitchFamily="34" charset="0"/>
              </a:rPr>
              <a:t>skal</a:t>
            </a:r>
            <a:r>
              <a:rPr lang="en-US" sz="7200" b="1" dirty="0">
                <a:latin typeface="Berlin Sans FB Demi" panose="020E0802020502020306" pitchFamily="34" charset="0"/>
              </a:rPr>
              <a:t> nu </a:t>
            </a:r>
            <a:r>
              <a:rPr lang="en-US" sz="7200" b="1" dirty="0" err="1">
                <a:latin typeface="Berlin Sans FB Demi" panose="020E0802020502020306" pitchFamily="34" charset="0"/>
              </a:rPr>
              <a:t>ud</a:t>
            </a:r>
            <a:r>
              <a:rPr lang="en-US" sz="7200" b="1" dirty="0">
                <a:latin typeface="Berlin Sans FB Demi" panose="020E0802020502020306" pitchFamily="34" charset="0"/>
              </a:rPr>
              <a:t> </a:t>
            </a:r>
            <a:r>
              <a:rPr lang="en-US" sz="7200" b="1" dirty="0" err="1">
                <a:latin typeface="Berlin Sans FB Demi" panose="020E0802020502020306" pitchFamily="34" charset="0"/>
              </a:rPr>
              <a:t>og</a:t>
            </a:r>
            <a:r>
              <a:rPr lang="en-US" sz="7200" b="1" dirty="0">
                <a:latin typeface="Berlin Sans FB Demi" panose="020E0802020502020306" pitchFamily="34" charset="0"/>
              </a:rPr>
              <a:t> </a:t>
            </a:r>
            <a:r>
              <a:rPr lang="en-US" sz="7200" b="1" dirty="0" err="1">
                <a:latin typeface="Berlin Sans FB Demi" panose="020E0802020502020306" pitchFamily="34" charset="0"/>
              </a:rPr>
              <a:t>finde</a:t>
            </a:r>
            <a:r>
              <a:rPr lang="en-US" sz="7200" b="1" dirty="0">
                <a:latin typeface="Berlin Sans FB Demi" panose="020E0802020502020306" pitchFamily="34" charset="0"/>
              </a:rPr>
              <a:t>…</a:t>
            </a:r>
            <a:endParaRPr lang="da-DK" sz="7200" dirty="0">
              <a:latin typeface="Berlin Sans FB Demi" panose="020E0802020502020306" pitchFamily="34" charset="0"/>
            </a:endParaRPr>
          </a:p>
        </p:txBody>
      </p:sp>
      <p:pic>
        <p:nvPicPr>
          <p:cNvPr id="4" name="Picture 2" descr="ᐈ Kid running stock cliparts, Royalty Free kid run vectors | download on  Depositphotos®">
            <a:extLst>
              <a:ext uri="{FF2B5EF4-FFF2-40B4-BE49-F238E27FC236}">
                <a16:creationId xmlns:a16="http://schemas.microsoft.com/office/drawing/2014/main" id="{CEA90D1E-1408-40C6-9D0C-ACD54DC18C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0358"/>
          <a:stretch/>
        </p:blipFill>
        <p:spPr bwMode="auto">
          <a:xfrm>
            <a:off x="1" y="10"/>
            <a:ext cx="6005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801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FED6D4-BCA9-4601-AA63-83860A5EF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2850"/>
            <a:ext cx="10515600" cy="4130675"/>
          </a:xfrm>
        </p:spPr>
        <p:txBody>
          <a:bodyPr>
            <a:normAutofit/>
          </a:bodyPr>
          <a:lstStyle/>
          <a:p>
            <a:pPr algn="ctr"/>
            <a:r>
              <a:rPr lang="da-DK" sz="7200" b="1" dirty="0"/>
              <a:t>Du skal nu finde 3 ting der starter med bogstavet: </a:t>
            </a:r>
            <a:br>
              <a:rPr lang="da-DK" sz="7200" b="1" dirty="0"/>
            </a:br>
            <a:r>
              <a:rPr lang="da-DK" sz="9600" b="1" dirty="0">
                <a:latin typeface="Arial Rounded MT Bold" panose="020F0704030504030204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799244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CBF5F73C-F92D-421E-8D95-EB4F763D9C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021" y="637965"/>
            <a:ext cx="4984813" cy="2057289"/>
          </a:xfrm>
          <a:noFill/>
        </p:spPr>
        <p:txBody>
          <a:bodyPr>
            <a:noAutofit/>
          </a:bodyPr>
          <a:lstStyle/>
          <a:p>
            <a:pPr algn="l"/>
            <a:r>
              <a:rPr lang="en-US" sz="7200" b="1" dirty="0">
                <a:latin typeface="Berlin Sans FB Demi" panose="020E0802020502020306" pitchFamily="34" charset="0"/>
              </a:rPr>
              <a:t>3 - 2 - 1 du </a:t>
            </a:r>
            <a:r>
              <a:rPr lang="en-US" sz="7200" b="1" dirty="0" err="1">
                <a:latin typeface="Berlin Sans FB Demi" panose="020E0802020502020306" pitchFamily="34" charset="0"/>
              </a:rPr>
              <a:t>skal</a:t>
            </a:r>
            <a:r>
              <a:rPr lang="en-US" sz="7200" b="1" dirty="0">
                <a:latin typeface="Berlin Sans FB Demi" panose="020E0802020502020306" pitchFamily="34" charset="0"/>
              </a:rPr>
              <a:t> nu …</a:t>
            </a:r>
          </a:p>
          <a:p>
            <a:pPr algn="l"/>
            <a:endParaRPr lang="en-US" sz="7200" b="1" dirty="0">
              <a:latin typeface="Berlin Sans FB Demi" panose="020E0802020502020306" pitchFamily="34" charset="0"/>
            </a:endParaRPr>
          </a:p>
          <a:p>
            <a:pPr algn="l"/>
            <a:r>
              <a:rPr lang="en-US" sz="7200" b="1" dirty="0">
                <a:latin typeface="Berlin Sans FB Demi" panose="020E0802020502020306" pitchFamily="34" charset="0"/>
              </a:rPr>
              <a:t> lave….</a:t>
            </a:r>
            <a:endParaRPr lang="da-DK" sz="7200" dirty="0">
              <a:latin typeface="Berlin Sans FB Demi" panose="020E0802020502020306" pitchFamily="34" charset="0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487E8E9F-0454-4554-B155-81AC0CC872A6}"/>
              </a:ext>
            </a:extLst>
          </p:cNvPr>
          <p:cNvSpPr txBox="1"/>
          <p:nvPr/>
        </p:nvSpPr>
        <p:spPr>
          <a:xfrm>
            <a:off x="0" y="5078543"/>
            <a:ext cx="124256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b="1" dirty="0">
                <a:latin typeface="Berlin Sans FB Demi" panose="020E0802020502020306" pitchFamily="34" charset="0"/>
              </a:rPr>
              <a:t>       5 x </a:t>
            </a:r>
            <a:r>
              <a:rPr lang="en-US" sz="9600" b="1" dirty="0" err="1">
                <a:latin typeface="Berlin Sans FB Demi" panose="020E0802020502020306" pitchFamily="34" charset="0"/>
              </a:rPr>
              <a:t>burbees</a:t>
            </a:r>
            <a:endParaRPr lang="da-DK" sz="9600" dirty="0"/>
          </a:p>
        </p:txBody>
      </p:sp>
      <p:pic>
        <p:nvPicPr>
          <p:cNvPr id="24578" name="Picture 2" descr="Should you be doing Burpees? | Rachel Law Fitness">
            <a:extLst>
              <a:ext uri="{FF2B5EF4-FFF2-40B4-BE49-F238E27FC236}">
                <a16:creationId xmlns:a16="http://schemas.microsoft.com/office/drawing/2014/main" id="{572C3B46-60AD-4A8E-867C-159155930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" y="558086"/>
            <a:ext cx="6804025" cy="385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470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CBF5F73C-F92D-421E-8D95-EB4F763D9C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021" y="170605"/>
            <a:ext cx="4984813" cy="2057289"/>
          </a:xfrm>
          <a:noFill/>
        </p:spPr>
        <p:txBody>
          <a:bodyPr>
            <a:noAutofit/>
          </a:bodyPr>
          <a:lstStyle/>
          <a:p>
            <a:pPr algn="l"/>
            <a:endParaRPr lang="en-US" sz="7200" b="1" dirty="0">
              <a:latin typeface="Berlin Sans FB Demi" panose="020E0802020502020306" pitchFamily="34" charset="0"/>
            </a:endParaRPr>
          </a:p>
          <a:p>
            <a:pPr algn="l"/>
            <a:r>
              <a:rPr lang="en-US" sz="7200" b="1" dirty="0">
                <a:latin typeface="Berlin Sans FB Demi" panose="020E0802020502020306" pitchFamily="34" charset="0"/>
              </a:rPr>
              <a:t>3 - 2 - 1 du </a:t>
            </a:r>
            <a:r>
              <a:rPr lang="en-US" sz="7200" b="1" dirty="0" err="1">
                <a:latin typeface="Berlin Sans FB Demi" panose="020E0802020502020306" pitchFamily="34" charset="0"/>
              </a:rPr>
              <a:t>skal</a:t>
            </a:r>
            <a:r>
              <a:rPr lang="en-US" sz="7200" b="1" dirty="0">
                <a:latin typeface="Berlin Sans FB Demi" panose="020E0802020502020306" pitchFamily="34" charset="0"/>
              </a:rPr>
              <a:t> nu </a:t>
            </a:r>
            <a:r>
              <a:rPr lang="en-US" sz="7200" b="1" dirty="0" err="1">
                <a:latin typeface="Berlin Sans FB Demi" panose="020E0802020502020306" pitchFamily="34" charset="0"/>
              </a:rPr>
              <a:t>ud</a:t>
            </a:r>
            <a:r>
              <a:rPr lang="en-US" sz="7200" b="1" dirty="0">
                <a:latin typeface="Berlin Sans FB Demi" panose="020E0802020502020306" pitchFamily="34" charset="0"/>
              </a:rPr>
              <a:t> </a:t>
            </a:r>
            <a:r>
              <a:rPr lang="en-US" sz="7200" b="1" dirty="0" err="1">
                <a:latin typeface="Berlin Sans FB Demi" panose="020E0802020502020306" pitchFamily="34" charset="0"/>
              </a:rPr>
              <a:t>og</a:t>
            </a:r>
            <a:r>
              <a:rPr lang="en-US" sz="7200" b="1" dirty="0">
                <a:latin typeface="Berlin Sans FB Demi" panose="020E0802020502020306" pitchFamily="34" charset="0"/>
              </a:rPr>
              <a:t> </a:t>
            </a:r>
            <a:r>
              <a:rPr lang="en-US" sz="7200" b="1" dirty="0" err="1">
                <a:latin typeface="Berlin Sans FB Demi" panose="020E0802020502020306" pitchFamily="34" charset="0"/>
              </a:rPr>
              <a:t>finde</a:t>
            </a:r>
            <a:r>
              <a:rPr lang="en-US" sz="7200" b="1" dirty="0">
                <a:latin typeface="Berlin Sans FB Demi" panose="020E0802020502020306" pitchFamily="34" charset="0"/>
              </a:rPr>
              <a:t>…</a:t>
            </a:r>
            <a:endParaRPr lang="da-DK" sz="7200" dirty="0">
              <a:latin typeface="Berlin Sans FB Demi" panose="020E0802020502020306" pitchFamily="34" charset="0"/>
            </a:endParaRPr>
          </a:p>
        </p:txBody>
      </p:sp>
      <p:pic>
        <p:nvPicPr>
          <p:cNvPr id="4" name="Picture 2" descr="ᐈ Kid running stock cliparts, Royalty Free kid run vectors | download on  Depositphotos®">
            <a:extLst>
              <a:ext uri="{FF2B5EF4-FFF2-40B4-BE49-F238E27FC236}">
                <a16:creationId xmlns:a16="http://schemas.microsoft.com/office/drawing/2014/main" id="{CEA90D1E-1408-40C6-9D0C-ACD54DC18C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0358"/>
          <a:stretch/>
        </p:blipFill>
        <p:spPr bwMode="auto">
          <a:xfrm>
            <a:off x="1" y="10"/>
            <a:ext cx="6005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094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FED6D4-BCA9-4601-AA63-83860A5EF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7200" b="1" dirty="0"/>
              <a:t>           Jakke</a:t>
            </a:r>
          </a:p>
        </p:txBody>
      </p:sp>
      <p:pic>
        <p:nvPicPr>
          <p:cNvPr id="8194" name="Picture 2" descr="Spar 50% | Whistler Ryder W-Pro 8000 Jakke Petroleum Børn">
            <a:extLst>
              <a:ext uri="{FF2B5EF4-FFF2-40B4-BE49-F238E27FC236}">
                <a16:creationId xmlns:a16="http://schemas.microsoft.com/office/drawing/2014/main" id="{CE208DE3-18C8-4AED-8009-433E3BB0D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181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391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CBF5F73C-F92D-421E-8D95-EB4F763D9C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6464" y="1463040"/>
            <a:ext cx="6468171" cy="2238482"/>
          </a:xfrm>
          <a:noFill/>
        </p:spPr>
        <p:txBody>
          <a:bodyPr>
            <a:noAutofit/>
          </a:bodyPr>
          <a:lstStyle/>
          <a:p>
            <a:pPr algn="l"/>
            <a:r>
              <a:rPr lang="en-US" sz="8000" b="1" dirty="0" err="1">
                <a:latin typeface="Berlin Sans FB Demi" panose="020E0802020502020306" pitchFamily="34" charset="0"/>
              </a:rPr>
              <a:t>Tage</a:t>
            </a:r>
            <a:r>
              <a:rPr lang="en-US" sz="8000" b="1" dirty="0">
                <a:latin typeface="Berlin Sans FB Demi" panose="020E0802020502020306" pitchFamily="34" charset="0"/>
              </a:rPr>
              <a:t> </a:t>
            </a:r>
            <a:r>
              <a:rPr lang="en-US" sz="8000" b="1" dirty="0" err="1">
                <a:latin typeface="Berlin Sans FB Demi" panose="020E0802020502020306" pitchFamily="34" charset="0"/>
              </a:rPr>
              <a:t>jakken</a:t>
            </a:r>
            <a:r>
              <a:rPr lang="en-US" sz="8000" b="1" dirty="0">
                <a:latin typeface="Berlin Sans FB Demi" panose="020E0802020502020306" pitchFamily="34" charset="0"/>
              </a:rPr>
              <a:t> </a:t>
            </a:r>
            <a:r>
              <a:rPr lang="en-US" sz="8000" b="1" dirty="0" err="1">
                <a:latin typeface="Berlin Sans FB Demi" panose="020E0802020502020306" pitchFamily="34" charset="0"/>
              </a:rPr>
              <a:t>omvendt</a:t>
            </a:r>
            <a:r>
              <a:rPr lang="en-US" sz="8000" b="1" dirty="0">
                <a:latin typeface="Berlin Sans FB Demi" panose="020E0802020502020306" pitchFamily="34" charset="0"/>
              </a:rPr>
              <a:t> </a:t>
            </a:r>
            <a:r>
              <a:rPr lang="en-US" sz="8000" b="1" dirty="0" err="1">
                <a:latin typeface="Berlin Sans FB Demi" panose="020E0802020502020306" pitchFamily="34" charset="0"/>
              </a:rPr>
              <a:t>på</a:t>
            </a:r>
            <a:r>
              <a:rPr lang="en-US" sz="8000" b="1" dirty="0">
                <a:latin typeface="Berlin Sans FB Demi" panose="020E0802020502020306" pitchFamily="34" charset="0"/>
              </a:rPr>
              <a:t> </a:t>
            </a:r>
            <a:r>
              <a:rPr lang="en-US" sz="8000" b="1" dirty="0" err="1">
                <a:latin typeface="Berlin Sans FB Demi" panose="020E0802020502020306" pitchFamily="34" charset="0"/>
              </a:rPr>
              <a:t>og</a:t>
            </a:r>
            <a:r>
              <a:rPr lang="en-US" sz="8000" b="1" dirty="0">
                <a:latin typeface="Berlin Sans FB Demi" panose="020E0802020502020306" pitchFamily="34" charset="0"/>
              </a:rPr>
              <a:t> </a:t>
            </a:r>
            <a:r>
              <a:rPr lang="en-US" sz="8000" b="1" dirty="0" err="1">
                <a:latin typeface="Berlin Sans FB Demi" panose="020E0802020502020306" pitchFamily="34" charset="0"/>
              </a:rPr>
              <a:t>lyne</a:t>
            </a:r>
            <a:r>
              <a:rPr lang="en-US" sz="8000" b="1" dirty="0">
                <a:latin typeface="Berlin Sans FB Demi" panose="020E0802020502020306" pitchFamily="34" charset="0"/>
              </a:rPr>
              <a:t> </a:t>
            </a:r>
            <a:r>
              <a:rPr lang="en-US" sz="8000" b="1" dirty="0" err="1">
                <a:latin typeface="Berlin Sans FB Demi" panose="020E0802020502020306" pitchFamily="34" charset="0"/>
              </a:rPr>
              <a:t>jakken</a:t>
            </a:r>
            <a:r>
              <a:rPr lang="en-US" sz="8000" b="1" dirty="0">
                <a:latin typeface="Berlin Sans FB Demi" panose="020E0802020502020306" pitchFamily="34" charset="0"/>
              </a:rPr>
              <a:t>!!</a:t>
            </a:r>
            <a:endParaRPr lang="da-DK" sz="8000" dirty="0">
              <a:latin typeface="Berlin Sans FB Demi" panose="020E0802020502020306" pitchFamily="34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DD2CC5B9-8996-4882-8A5C-C914C87CBCC0}"/>
              </a:ext>
            </a:extLst>
          </p:cNvPr>
          <p:cNvSpPr txBox="1"/>
          <p:nvPr/>
        </p:nvSpPr>
        <p:spPr>
          <a:xfrm>
            <a:off x="5882007" y="316623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800" b="1" dirty="0">
                <a:latin typeface="Berlin Sans FB Demi" panose="020E0802020502020306" pitchFamily="34" charset="0"/>
              </a:rPr>
              <a:t>3 - 2 - 1 du </a:t>
            </a:r>
            <a:r>
              <a:rPr lang="en-US" sz="4800" b="1" dirty="0" err="1">
                <a:latin typeface="Berlin Sans FB Demi" panose="020E0802020502020306" pitchFamily="34" charset="0"/>
              </a:rPr>
              <a:t>skal</a:t>
            </a:r>
            <a:r>
              <a:rPr lang="en-US" sz="4800" b="1" dirty="0">
                <a:latin typeface="Berlin Sans FB Demi" panose="020E0802020502020306" pitchFamily="34" charset="0"/>
              </a:rPr>
              <a:t> nu ….</a:t>
            </a: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8834596B-1BAA-4A3D-87F0-1171CD9F7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30" y="1333236"/>
            <a:ext cx="5595906" cy="419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l: bøjet til højre 6">
            <a:extLst>
              <a:ext uri="{FF2B5EF4-FFF2-40B4-BE49-F238E27FC236}">
                <a16:creationId xmlns:a16="http://schemas.microsoft.com/office/drawing/2014/main" id="{A34330A1-8BA7-4A5B-B4B0-A5C50132B0A2}"/>
              </a:ext>
            </a:extLst>
          </p:cNvPr>
          <p:cNvSpPr/>
          <p:nvPr/>
        </p:nvSpPr>
        <p:spPr>
          <a:xfrm>
            <a:off x="1466850" y="3571875"/>
            <a:ext cx="952500" cy="117157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10" name="Pil: bøjet til højre 9">
            <a:extLst>
              <a:ext uri="{FF2B5EF4-FFF2-40B4-BE49-F238E27FC236}">
                <a16:creationId xmlns:a16="http://schemas.microsoft.com/office/drawing/2014/main" id="{A15D0F09-3DC4-4B13-A261-907E028ADE01}"/>
              </a:ext>
            </a:extLst>
          </p:cNvPr>
          <p:cNvSpPr/>
          <p:nvPr/>
        </p:nvSpPr>
        <p:spPr>
          <a:xfrm rot="10547859">
            <a:off x="4286251" y="3495688"/>
            <a:ext cx="952500" cy="117157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079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CBF5F73C-F92D-421E-8D95-EB4F763D9C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021" y="637965"/>
            <a:ext cx="4984813" cy="2057289"/>
          </a:xfrm>
          <a:noFill/>
        </p:spPr>
        <p:txBody>
          <a:bodyPr>
            <a:noAutofit/>
          </a:bodyPr>
          <a:lstStyle/>
          <a:p>
            <a:pPr algn="l"/>
            <a:r>
              <a:rPr lang="en-US" sz="7200" b="1" dirty="0">
                <a:latin typeface="Berlin Sans FB Demi" panose="020E0802020502020306" pitchFamily="34" charset="0"/>
              </a:rPr>
              <a:t>3 - 2 - 1 du </a:t>
            </a:r>
            <a:r>
              <a:rPr lang="en-US" sz="7200" b="1" dirty="0" err="1">
                <a:latin typeface="Berlin Sans FB Demi" panose="020E0802020502020306" pitchFamily="34" charset="0"/>
              </a:rPr>
              <a:t>skal</a:t>
            </a:r>
            <a:r>
              <a:rPr lang="en-US" sz="7200" b="1" dirty="0">
                <a:latin typeface="Berlin Sans FB Demi" panose="020E0802020502020306" pitchFamily="34" charset="0"/>
              </a:rPr>
              <a:t> nu …</a:t>
            </a:r>
          </a:p>
          <a:p>
            <a:pPr algn="l"/>
            <a:endParaRPr lang="en-US" sz="7200" b="1" dirty="0">
              <a:latin typeface="Berlin Sans FB Demi" panose="020E0802020502020306" pitchFamily="34" charset="0"/>
            </a:endParaRPr>
          </a:p>
          <a:p>
            <a:pPr algn="l"/>
            <a:r>
              <a:rPr lang="en-US" sz="7200" b="1" dirty="0">
                <a:latin typeface="Berlin Sans FB Demi" panose="020E0802020502020306" pitchFamily="34" charset="0"/>
              </a:rPr>
              <a:t> lave….</a:t>
            </a:r>
            <a:endParaRPr lang="da-DK" sz="7200" dirty="0">
              <a:latin typeface="Berlin Sans FB Demi" panose="020E0802020502020306" pitchFamily="34" charset="0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487E8E9F-0454-4554-B155-81AC0CC872A6}"/>
              </a:ext>
            </a:extLst>
          </p:cNvPr>
          <p:cNvSpPr txBox="1"/>
          <p:nvPr/>
        </p:nvSpPr>
        <p:spPr>
          <a:xfrm>
            <a:off x="-944880" y="5078543"/>
            <a:ext cx="124256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b="1" dirty="0">
                <a:latin typeface="Berlin Sans FB Demi" panose="020E0802020502020306" pitchFamily="34" charset="0"/>
              </a:rPr>
              <a:t>       5 x </a:t>
            </a:r>
            <a:r>
              <a:rPr lang="en-US" sz="9600" b="1" dirty="0" err="1">
                <a:latin typeface="Berlin Sans FB Demi" panose="020E0802020502020306" pitchFamily="34" charset="0"/>
              </a:rPr>
              <a:t>mavebøjninger</a:t>
            </a:r>
            <a:endParaRPr lang="da-DK" sz="9600" dirty="0"/>
          </a:p>
        </p:txBody>
      </p:sp>
      <p:pic>
        <p:nvPicPr>
          <p:cNvPr id="25602" name="Picture 2" descr="Nemme træningsøvelser som kan laves derhjemme">
            <a:extLst>
              <a:ext uri="{FF2B5EF4-FFF2-40B4-BE49-F238E27FC236}">
                <a16:creationId xmlns:a16="http://schemas.microsoft.com/office/drawing/2014/main" id="{B9D99C2C-249F-430E-8791-A1C12145C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39" y="414334"/>
            <a:ext cx="4261941" cy="456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301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CBF5F73C-F92D-421E-8D95-EB4F763D9C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021" y="170605"/>
            <a:ext cx="4984813" cy="2057289"/>
          </a:xfrm>
          <a:noFill/>
        </p:spPr>
        <p:txBody>
          <a:bodyPr>
            <a:noAutofit/>
          </a:bodyPr>
          <a:lstStyle/>
          <a:p>
            <a:pPr algn="l"/>
            <a:endParaRPr lang="en-US" sz="7200" b="1" dirty="0">
              <a:latin typeface="Berlin Sans FB Demi" panose="020E0802020502020306" pitchFamily="34" charset="0"/>
            </a:endParaRPr>
          </a:p>
          <a:p>
            <a:pPr algn="l"/>
            <a:r>
              <a:rPr lang="en-US" sz="7200" b="1" dirty="0">
                <a:latin typeface="Berlin Sans FB Demi" panose="020E0802020502020306" pitchFamily="34" charset="0"/>
              </a:rPr>
              <a:t>3 - 2 - 1 du </a:t>
            </a:r>
            <a:r>
              <a:rPr lang="en-US" sz="7200" b="1" dirty="0" err="1">
                <a:latin typeface="Berlin Sans FB Demi" panose="020E0802020502020306" pitchFamily="34" charset="0"/>
              </a:rPr>
              <a:t>skal</a:t>
            </a:r>
            <a:r>
              <a:rPr lang="en-US" sz="7200" b="1" dirty="0">
                <a:latin typeface="Berlin Sans FB Demi" panose="020E0802020502020306" pitchFamily="34" charset="0"/>
              </a:rPr>
              <a:t> nu </a:t>
            </a:r>
            <a:r>
              <a:rPr lang="en-US" sz="7200" b="1" dirty="0" err="1">
                <a:latin typeface="Berlin Sans FB Demi" panose="020E0802020502020306" pitchFamily="34" charset="0"/>
              </a:rPr>
              <a:t>ud</a:t>
            </a:r>
            <a:r>
              <a:rPr lang="en-US" sz="7200" b="1" dirty="0">
                <a:latin typeface="Berlin Sans FB Demi" panose="020E0802020502020306" pitchFamily="34" charset="0"/>
              </a:rPr>
              <a:t> </a:t>
            </a:r>
            <a:r>
              <a:rPr lang="en-US" sz="7200" b="1" dirty="0" err="1">
                <a:latin typeface="Berlin Sans FB Demi" panose="020E0802020502020306" pitchFamily="34" charset="0"/>
              </a:rPr>
              <a:t>og</a:t>
            </a:r>
            <a:r>
              <a:rPr lang="en-US" sz="7200" b="1" dirty="0">
                <a:latin typeface="Berlin Sans FB Demi" panose="020E0802020502020306" pitchFamily="34" charset="0"/>
              </a:rPr>
              <a:t> </a:t>
            </a:r>
            <a:r>
              <a:rPr lang="en-US" sz="7200" b="1" dirty="0" err="1">
                <a:latin typeface="Berlin Sans FB Demi" panose="020E0802020502020306" pitchFamily="34" charset="0"/>
              </a:rPr>
              <a:t>finde</a:t>
            </a:r>
            <a:r>
              <a:rPr lang="en-US" sz="7200" b="1" dirty="0">
                <a:latin typeface="Berlin Sans FB Demi" panose="020E0802020502020306" pitchFamily="34" charset="0"/>
              </a:rPr>
              <a:t>…</a:t>
            </a:r>
            <a:endParaRPr lang="da-DK" sz="7200" dirty="0">
              <a:latin typeface="Berlin Sans FB Demi" panose="020E0802020502020306" pitchFamily="34" charset="0"/>
            </a:endParaRPr>
          </a:p>
        </p:txBody>
      </p:sp>
      <p:pic>
        <p:nvPicPr>
          <p:cNvPr id="4" name="Picture 2" descr="ᐈ Kid running stock cliparts, Royalty Free kid run vectors | download on  Depositphotos®">
            <a:extLst>
              <a:ext uri="{FF2B5EF4-FFF2-40B4-BE49-F238E27FC236}">
                <a16:creationId xmlns:a16="http://schemas.microsoft.com/office/drawing/2014/main" id="{CEA90D1E-1408-40C6-9D0C-ACD54DC18C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0358"/>
          <a:stretch/>
        </p:blipFill>
        <p:spPr bwMode="auto">
          <a:xfrm>
            <a:off x="1" y="10"/>
            <a:ext cx="6005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265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FED6D4-BCA9-4601-AA63-83860A5EF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0" y="2214245"/>
            <a:ext cx="5359400" cy="1325563"/>
          </a:xfrm>
        </p:spPr>
        <p:txBody>
          <a:bodyPr>
            <a:normAutofit/>
          </a:bodyPr>
          <a:lstStyle/>
          <a:p>
            <a:pPr algn="ctr"/>
            <a:r>
              <a:rPr lang="da-DK" sz="7200" b="1" dirty="0"/>
              <a:t>           Pude</a:t>
            </a:r>
          </a:p>
        </p:txBody>
      </p:sp>
      <p:pic>
        <p:nvPicPr>
          <p:cNvPr id="26626" name="Picture 2" descr="Evora Pude 40 x 40 x 10 cm | Køb online | ILVA.dk">
            <a:extLst>
              <a:ext uri="{FF2B5EF4-FFF2-40B4-BE49-F238E27FC236}">
                <a16:creationId xmlns:a16="http://schemas.microsoft.com/office/drawing/2014/main" id="{59649288-0C81-47EB-8044-866DBAF7F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0"/>
            <a:ext cx="6964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525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CBF5F73C-F92D-421E-8D95-EB4F763D9C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021" y="170605"/>
            <a:ext cx="4984813" cy="2057289"/>
          </a:xfrm>
          <a:noFill/>
        </p:spPr>
        <p:txBody>
          <a:bodyPr>
            <a:noAutofit/>
          </a:bodyPr>
          <a:lstStyle/>
          <a:p>
            <a:pPr algn="l"/>
            <a:endParaRPr lang="en-US" sz="7200" b="1" dirty="0">
              <a:latin typeface="Berlin Sans FB Demi" panose="020E0802020502020306" pitchFamily="34" charset="0"/>
            </a:endParaRPr>
          </a:p>
          <a:p>
            <a:pPr algn="l"/>
            <a:r>
              <a:rPr lang="en-US" sz="7200" b="1" dirty="0">
                <a:latin typeface="Berlin Sans FB Demi" panose="020E0802020502020306" pitchFamily="34" charset="0"/>
              </a:rPr>
              <a:t>3 - 2 - 1 du </a:t>
            </a:r>
            <a:r>
              <a:rPr lang="en-US" sz="7200" b="1" dirty="0" err="1">
                <a:latin typeface="Berlin Sans FB Demi" panose="020E0802020502020306" pitchFamily="34" charset="0"/>
              </a:rPr>
              <a:t>skal</a:t>
            </a:r>
            <a:r>
              <a:rPr lang="en-US" sz="7200" b="1" dirty="0">
                <a:latin typeface="Berlin Sans FB Demi" panose="020E0802020502020306" pitchFamily="34" charset="0"/>
              </a:rPr>
              <a:t> nu </a:t>
            </a:r>
            <a:r>
              <a:rPr lang="en-US" sz="7200" b="1" dirty="0" err="1">
                <a:latin typeface="Berlin Sans FB Demi" panose="020E0802020502020306" pitchFamily="34" charset="0"/>
              </a:rPr>
              <a:t>ud</a:t>
            </a:r>
            <a:r>
              <a:rPr lang="en-US" sz="7200" b="1" dirty="0">
                <a:latin typeface="Berlin Sans FB Demi" panose="020E0802020502020306" pitchFamily="34" charset="0"/>
              </a:rPr>
              <a:t> </a:t>
            </a:r>
            <a:r>
              <a:rPr lang="en-US" sz="7200" b="1" dirty="0" err="1">
                <a:latin typeface="Berlin Sans FB Demi" panose="020E0802020502020306" pitchFamily="34" charset="0"/>
              </a:rPr>
              <a:t>og</a:t>
            </a:r>
            <a:r>
              <a:rPr lang="en-US" sz="7200" b="1" dirty="0">
                <a:latin typeface="Berlin Sans FB Demi" panose="020E0802020502020306" pitchFamily="34" charset="0"/>
              </a:rPr>
              <a:t> </a:t>
            </a:r>
            <a:r>
              <a:rPr lang="en-US" sz="7200" b="1" dirty="0" err="1">
                <a:latin typeface="Berlin Sans FB Demi" panose="020E0802020502020306" pitchFamily="34" charset="0"/>
              </a:rPr>
              <a:t>finde</a:t>
            </a:r>
            <a:r>
              <a:rPr lang="en-US" sz="7200" b="1" dirty="0">
                <a:latin typeface="Berlin Sans FB Demi" panose="020E0802020502020306" pitchFamily="34" charset="0"/>
              </a:rPr>
              <a:t>…</a:t>
            </a:r>
            <a:endParaRPr lang="da-DK" sz="7200" dirty="0">
              <a:latin typeface="Berlin Sans FB Demi" panose="020E0802020502020306" pitchFamily="34" charset="0"/>
            </a:endParaRPr>
          </a:p>
        </p:txBody>
      </p:sp>
      <p:pic>
        <p:nvPicPr>
          <p:cNvPr id="4" name="Picture 2" descr="ᐈ Kid running stock cliparts, Royalty Free kid run vectors | download on  Depositphotos®">
            <a:extLst>
              <a:ext uri="{FF2B5EF4-FFF2-40B4-BE49-F238E27FC236}">
                <a16:creationId xmlns:a16="http://schemas.microsoft.com/office/drawing/2014/main" id="{CEA90D1E-1408-40C6-9D0C-ACD54DC18C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0358"/>
          <a:stretch/>
        </p:blipFill>
        <p:spPr bwMode="auto">
          <a:xfrm>
            <a:off x="1" y="10"/>
            <a:ext cx="6005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530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felt 7">
            <a:extLst>
              <a:ext uri="{FF2B5EF4-FFF2-40B4-BE49-F238E27FC236}">
                <a16:creationId xmlns:a16="http://schemas.microsoft.com/office/drawing/2014/main" id="{487E8E9F-0454-4554-B155-81AC0CC872A6}"/>
              </a:ext>
            </a:extLst>
          </p:cNvPr>
          <p:cNvSpPr txBox="1"/>
          <p:nvPr/>
        </p:nvSpPr>
        <p:spPr>
          <a:xfrm>
            <a:off x="-944880" y="5078543"/>
            <a:ext cx="124256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b="1" dirty="0">
                <a:latin typeface="Berlin Sans FB Demi" panose="020E0802020502020306" pitchFamily="34" charset="0"/>
              </a:rPr>
              <a:t>       </a:t>
            </a:r>
            <a:r>
              <a:rPr lang="en-US" sz="9600" b="1" dirty="0" err="1">
                <a:latin typeface="Berlin Sans FB Demi" panose="020E0802020502020306" pitchFamily="34" charset="0"/>
              </a:rPr>
              <a:t>planken</a:t>
            </a:r>
            <a:r>
              <a:rPr lang="en-US" sz="9600" b="1" dirty="0">
                <a:latin typeface="Berlin Sans FB Demi" panose="020E0802020502020306" pitchFamily="34" charset="0"/>
              </a:rPr>
              <a:t> </a:t>
            </a:r>
            <a:r>
              <a:rPr lang="en-US" sz="9600" b="1" dirty="0" err="1">
                <a:latin typeface="Berlin Sans FB Demi" panose="020E0802020502020306" pitchFamily="34" charset="0"/>
              </a:rPr>
              <a:t>i</a:t>
            </a:r>
            <a:r>
              <a:rPr lang="en-US" sz="9600" b="1" dirty="0">
                <a:latin typeface="Berlin Sans FB Demi" panose="020E0802020502020306" pitchFamily="34" charset="0"/>
              </a:rPr>
              <a:t> 30 </a:t>
            </a:r>
            <a:r>
              <a:rPr lang="en-US" sz="9600" b="1" dirty="0" err="1">
                <a:latin typeface="Berlin Sans FB Demi" panose="020E0802020502020306" pitchFamily="34" charset="0"/>
              </a:rPr>
              <a:t>sek</a:t>
            </a:r>
            <a:r>
              <a:rPr lang="en-US" sz="9600" b="1" dirty="0">
                <a:latin typeface="Berlin Sans FB Demi" panose="020E0802020502020306" pitchFamily="34" charset="0"/>
              </a:rPr>
              <a:t>. </a:t>
            </a:r>
            <a:endParaRPr lang="da-DK" sz="9600" dirty="0"/>
          </a:p>
        </p:txBody>
      </p:sp>
      <p:pic>
        <p:nvPicPr>
          <p:cNvPr id="27650" name="Picture 2" descr="Nemme træningsøvelser som kan laves derhjemme">
            <a:extLst>
              <a:ext uri="{FF2B5EF4-FFF2-40B4-BE49-F238E27FC236}">
                <a16:creationId xmlns:a16="http://schemas.microsoft.com/office/drawing/2014/main" id="{3818622F-1C03-42EF-B373-F76948E2F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1595751"/>
            <a:ext cx="6563685" cy="219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dertitel 2">
            <a:extLst>
              <a:ext uri="{FF2B5EF4-FFF2-40B4-BE49-F238E27FC236}">
                <a16:creationId xmlns:a16="http://schemas.microsoft.com/office/drawing/2014/main" id="{CBF5F73C-F92D-421E-8D95-EB4F763D9C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021" y="637965"/>
            <a:ext cx="4984813" cy="2057289"/>
          </a:xfrm>
          <a:noFill/>
        </p:spPr>
        <p:txBody>
          <a:bodyPr>
            <a:noAutofit/>
          </a:bodyPr>
          <a:lstStyle/>
          <a:p>
            <a:pPr algn="l"/>
            <a:r>
              <a:rPr lang="en-US" sz="7200" b="1" dirty="0">
                <a:latin typeface="Berlin Sans FB Demi" panose="020E0802020502020306" pitchFamily="34" charset="0"/>
              </a:rPr>
              <a:t>3 - 2 - 1 du </a:t>
            </a:r>
            <a:r>
              <a:rPr lang="en-US" sz="7200" b="1" dirty="0" err="1">
                <a:latin typeface="Berlin Sans FB Demi" panose="020E0802020502020306" pitchFamily="34" charset="0"/>
              </a:rPr>
              <a:t>skal</a:t>
            </a:r>
            <a:r>
              <a:rPr lang="en-US" sz="7200" b="1" dirty="0">
                <a:latin typeface="Berlin Sans FB Demi" panose="020E0802020502020306" pitchFamily="34" charset="0"/>
              </a:rPr>
              <a:t> nu …</a:t>
            </a:r>
          </a:p>
          <a:p>
            <a:pPr algn="l"/>
            <a:endParaRPr lang="en-US" sz="7200" b="1" dirty="0">
              <a:latin typeface="Berlin Sans FB Demi" panose="020E0802020502020306" pitchFamily="34" charset="0"/>
            </a:endParaRPr>
          </a:p>
          <a:p>
            <a:pPr algn="l"/>
            <a:r>
              <a:rPr lang="en-US" sz="7200" b="1" dirty="0">
                <a:latin typeface="Berlin Sans FB Demi" panose="020E0802020502020306" pitchFamily="34" charset="0"/>
              </a:rPr>
              <a:t>   lave….</a:t>
            </a:r>
            <a:endParaRPr lang="da-DK" sz="72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830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CBF5F73C-F92D-421E-8D95-EB4F763D9C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021" y="170605"/>
            <a:ext cx="4984813" cy="2057289"/>
          </a:xfrm>
          <a:noFill/>
        </p:spPr>
        <p:txBody>
          <a:bodyPr>
            <a:noAutofit/>
          </a:bodyPr>
          <a:lstStyle/>
          <a:p>
            <a:pPr algn="l"/>
            <a:endParaRPr lang="en-US" sz="7200" b="1" dirty="0">
              <a:latin typeface="Berlin Sans FB Demi" panose="020E0802020502020306" pitchFamily="34" charset="0"/>
            </a:endParaRPr>
          </a:p>
          <a:p>
            <a:pPr algn="l"/>
            <a:r>
              <a:rPr lang="en-US" sz="7200" b="1" dirty="0">
                <a:latin typeface="Berlin Sans FB Demi" panose="020E0802020502020306" pitchFamily="34" charset="0"/>
              </a:rPr>
              <a:t>3 - 2 - 1 du </a:t>
            </a:r>
            <a:r>
              <a:rPr lang="en-US" sz="7200" b="1" dirty="0" err="1">
                <a:latin typeface="Berlin Sans FB Demi" panose="020E0802020502020306" pitchFamily="34" charset="0"/>
              </a:rPr>
              <a:t>skal</a:t>
            </a:r>
            <a:r>
              <a:rPr lang="en-US" sz="7200" b="1" dirty="0">
                <a:latin typeface="Berlin Sans FB Demi" panose="020E0802020502020306" pitchFamily="34" charset="0"/>
              </a:rPr>
              <a:t> nu </a:t>
            </a:r>
            <a:r>
              <a:rPr lang="en-US" sz="7200" b="1" dirty="0" err="1">
                <a:latin typeface="Berlin Sans FB Demi" panose="020E0802020502020306" pitchFamily="34" charset="0"/>
              </a:rPr>
              <a:t>ud</a:t>
            </a:r>
            <a:r>
              <a:rPr lang="en-US" sz="7200" b="1" dirty="0">
                <a:latin typeface="Berlin Sans FB Demi" panose="020E0802020502020306" pitchFamily="34" charset="0"/>
              </a:rPr>
              <a:t> </a:t>
            </a:r>
            <a:r>
              <a:rPr lang="en-US" sz="7200" b="1" dirty="0" err="1">
                <a:latin typeface="Berlin Sans FB Demi" panose="020E0802020502020306" pitchFamily="34" charset="0"/>
              </a:rPr>
              <a:t>og</a:t>
            </a:r>
            <a:r>
              <a:rPr lang="en-US" sz="7200" b="1" dirty="0">
                <a:latin typeface="Berlin Sans FB Demi" panose="020E0802020502020306" pitchFamily="34" charset="0"/>
              </a:rPr>
              <a:t> </a:t>
            </a:r>
            <a:r>
              <a:rPr lang="en-US" sz="7200" b="1" dirty="0" err="1">
                <a:latin typeface="Berlin Sans FB Demi" panose="020E0802020502020306" pitchFamily="34" charset="0"/>
              </a:rPr>
              <a:t>finde</a:t>
            </a:r>
            <a:r>
              <a:rPr lang="en-US" sz="7200" b="1" dirty="0">
                <a:latin typeface="Berlin Sans FB Demi" panose="020E0802020502020306" pitchFamily="34" charset="0"/>
              </a:rPr>
              <a:t> …</a:t>
            </a:r>
            <a:endParaRPr lang="da-DK" sz="7200" dirty="0">
              <a:latin typeface="Berlin Sans FB Demi" panose="020E0802020502020306" pitchFamily="34" charset="0"/>
            </a:endParaRPr>
          </a:p>
        </p:txBody>
      </p:sp>
      <p:pic>
        <p:nvPicPr>
          <p:cNvPr id="4" name="Picture 2" descr="ᐈ Kid running stock cliparts, Royalty Free kid run vectors | download on  Depositphotos®">
            <a:extLst>
              <a:ext uri="{FF2B5EF4-FFF2-40B4-BE49-F238E27FC236}">
                <a16:creationId xmlns:a16="http://schemas.microsoft.com/office/drawing/2014/main" id="{CEA90D1E-1408-40C6-9D0C-ACD54DC18C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0358"/>
          <a:stretch/>
        </p:blipFill>
        <p:spPr bwMode="auto">
          <a:xfrm>
            <a:off x="1" y="10"/>
            <a:ext cx="6005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323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FED6D4-BCA9-4601-AA63-83860A5EF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2850"/>
            <a:ext cx="10515600" cy="4130675"/>
          </a:xfrm>
        </p:spPr>
        <p:txBody>
          <a:bodyPr>
            <a:normAutofit/>
          </a:bodyPr>
          <a:lstStyle/>
          <a:p>
            <a:pPr algn="ctr"/>
            <a:r>
              <a:rPr lang="da-DK" sz="7200" b="1" dirty="0"/>
              <a:t>Du skal nu finde 2 ting der starter med bogstaverne: </a:t>
            </a:r>
            <a:br>
              <a:rPr lang="da-DK" sz="7200" b="1" dirty="0"/>
            </a:br>
            <a:r>
              <a:rPr lang="da-DK" sz="9600" b="1" dirty="0">
                <a:latin typeface="Arial Rounded MT Bold" panose="020F0704030504030204" pitchFamily="34" charset="0"/>
              </a:rPr>
              <a:t>A / E</a:t>
            </a:r>
          </a:p>
        </p:txBody>
      </p:sp>
    </p:spTree>
    <p:extLst>
      <p:ext uri="{BB962C8B-B14F-4D97-AF65-F5344CB8AC3E}">
        <p14:creationId xmlns:p14="http://schemas.microsoft.com/office/powerpoint/2010/main" val="4133667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felt 7">
            <a:extLst>
              <a:ext uri="{FF2B5EF4-FFF2-40B4-BE49-F238E27FC236}">
                <a16:creationId xmlns:a16="http://schemas.microsoft.com/office/drawing/2014/main" id="{487E8E9F-0454-4554-B155-81AC0CC872A6}"/>
              </a:ext>
            </a:extLst>
          </p:cNvPr>
          <p:cNvSpPr txBox="1"/>
          <p:nvPr/>
        </p:nvSpPr>
        <p:spPr>
          <a:xfrm>
            <a:off x="853440" y="4926143"/>
            <a:ext cx="124256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b="1" dirty="0">
                <a:latin typeface="Berlin Sans FB Demi" panose="020E0802020502020306" pitchFamily="34" charset="0"/>
              </a:rPr>
              <a:t>       </a:t>
            </a:r>
            <a:r>
              <a:rPr lang="en-US" sz="9600" b="1" dirty="0" err="1">
                <a:latin typeface="Berlin Sans FB Demi" panose="020E0802020502020306" pitchFamily="34" charset="0"/>
              </a:rPr>
              <a:t>vægen</a:t>
            </a:r>
            <a:r>
              <a:rPr lang="en-US" sz="9600" b="1" dirty="0">
                <a:latin typeface="Berlin Sans FB Demi" panose="020E0802020502020306" pitchFamily="34" charset="0"/>
              </a:rPr>
              <a:t> </a:t>
            </a:r>
            <a:r>
              <a:rPr lang="en-US" sz="9600" b="1" dirty="0" err="1">
                <a:latin typeface="Berlin Sans FB Demi" panose="020E0802020502020306" pitchFamily="34" charset="0"/>
              </a:rPr>
              <a:t>i</a:t>
            </a:r>
            <a:r>
              <a:rPr lang="en-US" sz="9600" b="1" dirty="0">
                <a:latin typeface="Berlin Sans FB Demi" panose="020E0802020502020306" pitchFamily="34" charset="0"/>
              </a:rPr>
              <a:t> 30 </a:t>
            </a:r>
            <a:r>
              <a:rPr lang="en-US" sz="9600" b="1" dirty="0" err="1">
                <a:latin typeface="Berlin Sans FB Demi" panose="020E0802020502020306" pitchFamily="34" charset="0"/>
              </a:rPr>
              <a:t>sek</a:t>
            </a:r>
            <a:r>
              <a:rPr lang="en-US" sz="9600" b="1" dirty="0">
                <a:latin typeface="Berlin Sans FB Demi" panose="020E0802020502020306" pitchFamily="34" charset="0"/>
              </a:rPr>
              <a:t>. </a:t>
            </a:r>
            <a:endParaRPr lang="da-DK" sz="9600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BF5F73C-F92D-421E-8D95-EB4F763D9C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021" y="637965"/>
            <a:ext cx="4984813" cy="2057289"/>
          </a:xfrm>
          <a:noFill/>
        </p:spPr>
        <p:txBody>
          <a:bodyPr>
            <a:noAutofit/>
          </a:bodyPr>
          <a:lstStyle/>
          <a:p>
            <a:pPr algn="l"/>
            <a:r>
              <a:rPr lang="en-US" sz="7200" b="1" dirty="0">
                <a:latin typeface="Berlin Sans FB Demi" panose="020E0802020502020306" pitchFamily="34" charset="0"/>
              </a:rPr>
              <a:t>3 - 2 - 1 du </a:t>
            </a:r>
            <a:r>
              <a:rPr lang="en-US" sz="7200" b="1" dirty="0" err="1">
                <a:latin typeface="Berlin Sans FB Demi" panose="020E0802020502020306" pitchFamily="34" charset="0"/>
              </a:rPr>
              <a:t>skal</a:t>
            </a:r>
            <a:r>
              <a:rPr lang="en-US" sz="7200" b="1" dirty="0">
                <a:latin typeface="Berlin Sans FB Demi" panose="020E0802020502020306" pitchFamily="34" charset="0"/>
              </a:rPr>
              <a:t> nu …</a:t>
            </a:r>
          </a:p>
          <a:p>
            <a:pPr algn="l"/>
            <a:endParaRPr lang="en-US" sz="7200" b="1" dirty="0">
              <a:latin typeface="Berlin Sans FB Demi" panose="020E0802020502020306" pitchFamily="34" charset="0"/>
            </a:endParaRPr>
          </a:p>
          <a:p>
            <a:pPr algn="l"/>
            <a:r>
              <a:rPr lang="en-US" sz="7200" b="1" dirty="0">
                <a:latin typeface="Berlin Sans FB Demi" panose="020E0802020502020306" pitchFamily="34" charset="0"/>
              </a:rPr>
              <a:t>   </a:t>
            </a:r>
            <a:r>
              <a:rPr lang="en-US" sz="7200" b="1" dirty="0" err="1">
                <a:latin typeface="Berlin Sans FB Demi" panose="020E0802020502020306" pitchFamily="34" charset="0"/>
              </a:rPr>
              <a:t>Sidde</a:t>
            </a:r>
            <a:r>
              <a:rPr lang="en-US" sz="7200" b="1" dirty="0">
                <a:latin typeface="Berlin Sans FB Demi" panose="020E0802020502020306" pitchFamily="34" charset="0"/>
              </a:rPr>
              <a:t> op </a:t>
            </a:r>
            <a:endParaRPr lang="da-DK" sz="7200" dirty="0">
              <a:latin typeface="Berlin Sans FB Demi" panose="020E0802020502020306" pitchFamily="34" charset="0"/>
            </a:endParaRPr>
          </a:p>
        </p:txBody>
      </p:sp>
      <p:pic>
        <p:nvPicPr>
          <p:cNvPr id="28674" name="Picture 2" descr="Fem enkle træningsøvelser til en lille familiekonkurrence | Amagram by Amway">
            <a:extLst>
              <a:ext uri="{FF2B5EF4-FFF2-40B4-BE49-F238E27FC236}">
                <a16:creationId xmlns:a16="http://schemas.microsoft.com/office/drawing/2014/main" id="{DABF8081-52D6-41AF-B42A-1F4207F04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1"/>
            <a:ext cx="3627436" cy="544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389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CBF5F73C-F92D-421E-8D95-EB4F763D9C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021" y="170605"/>
            <a:ext cx="4984813" cy="2057289"/>
          </a:xfrm>
          <a:noFill/>
        </p:spPr>
        <p:txBody>
          <a:bodyPr>
            <a:noAutofit/>
          </a:bodyPr>
          <a:lstStyle/>
          <a:p>
            <a:pPr algn="l"/>
            <a:endParaRPr lang="en-US" sz="7200" b="1" dirty="0">
              <a:latin typeface="Berlin Sans FB Demi" panose="020E0802020502020306" pitchFamily="34" charset="0"/>
            </a:endParaRPr>
          </a:p>
          <a:p>
            <a:pPr algn="l"/>
            <a:r>
              <a:rPr lang="en-US" sz="7200" b="1" dirty="0">
                <a:latin typeface="Berlin Sans FB Demi" panose="020E0802020502020306" pitchFamily="34" charset="0"/>
              </a:rPr>
              <a:t>3 - 2 - 1 du </a:t>
            </a:r>
            <a:r>
              <a:rPr lang="en-US" sz="7200" b="1" dirty="0" err="1">
                <a:latin typeface="Berlin Sans FB Demi" panose="020E0802020502020306" pitchFamily="34" charset="0"/>
              </a:rPr>
              <a:t>skal</a:t>
            </a:r>
            <a:r>
              <a:rPr lang="en-US" sz="7200" b="1" dirty="0">
                <a:latin typeface="Berlin Sans FB Demi" panose="020E0802020502020306" pitchFamily="34" charset="0"/>
              </a:rPr>
              <a:t> nu </a:t>
            </a:r>
            <a:r>
              <a:rPr lang="en-US" sz="7200" b="1" dirty="0" err="1">
                <a:latin typeface="Berlin Sans FB Demi" panose="020E0802020502020306" pitchFamily="34" charset="0"/>
              </a:rPr>
              <a:t>ud</a:t>
            </a:r>
            <a:r>
              <a:rPr lang="en-US" sz="7200" b="1" dirty="0">
                <a:latin typeface="Berlin Sans FB Demi" panose="020E0802020502020306" pitchFamily="34" charset="0"/>
              </a:rPr>
              <a:t> </a:t>
            </a:r>
            <a:r>
              <a:rPr lang="en-US" sz="7200" b="1" dirty="0" err="1">
                <a:latin typeface="Berlin Sans FB Demi" panose="020E0802020502020306" pitchFamily="34" charset="0"/>
              </a:rPr>
              <a:t>og</a:t>
            </a:r>
            <a:r>
              <a:rPr lang="en-US" sz="7200" b="1" dirty="0">
                <a:latin typeface="Berlin Sans FB Demi" panose="020E0802020502020306" pitchFamily="34" charset="0"/>
              </a:rPr>
              <a:t> </a:t>
            </a:r>
            <a:r>
              <a:rPr lang="en-US" sz="7200" b="1" dirty="0" err="1">
                <a:latin typeface="Berlin Sans FB Demi" panose="020E0802020502020306" pitchFamily="34" charset="0"/>
              </a:rPr>
              <a:t>finde</a:t>
            </a:r>
            <a:r>
              <a:rPr lang="en-US" sz="7200" b="1" dirty="0">
                <a:latin typeface="Berlin Sans FB Demi" panose="020E0802020502020306" pitchFamily="34" charset="0"/>
              </a:rPr>
              <a:t> …</a:t>
            </a:r>
            <a:endParaRPr lang="da-DK" sz="7200" dirty="0">
              <a:latin typeface="Berlin Sans FB Demi" panose="020E0802020502020306" pitchFamily="34" charset="0"/>
            </a:endParaRPr>
          </a:p>
        </p:txBody>
      </p:sp>
      <p:pic>
        <p:nvPicPr>
          <p:cNvPr id="4" name="Picture 2" descr="ᐈ Kid running stock cliparts, Royalty Free kid run vectors | download on  Depositphotos®">
            <a:extLst>
              <a:ext uri="{FF2B5EF4-FFF2-40B4-BE49-F238E27FC236}">
                <a16:creationId xmlns:a16="http://schemas.microsoft.com/office/drawing/2014/main" id="{CEA90D1E-1408-40C6-9D0C-ACD54DC18C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0358"/>
          <a:stretch/>
        </p:blipFill>
        <p:spPr bwMode="auto">
          <a:xfrm>
            <a:off x="1" y="10"/>
            <a:ext cx="6005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512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Kan man spise for meget frugt? | Samvirke">
            <a:extLst>
              <a:ext uri="{FF2B5EF4-FFF2-40B4-BE49-F238E27FC236}">
                <a16:creationId xmlns:a16="http://schemas.microsoft.com/office/drawing/2014/main" id="{8EE1C4FE-EF00-4137-9EBF-4DBE78359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1FED6D4-BCA9-4601-AA63-83860A5EF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3040" y="2183765"/>
            <a:ext cx="5359400" cy="1325563"/>
          </a:xfrm>
        </p:spPr>
        <p:txBody>
          <a:bodyPr>
            <a:normAutofit/>
          </a:bodyPr>
          <a:lstStyle/>
          <a:p>
            <a:pPr algn="ctr"/>
            <a:r>
              <a:rPr lang="da-DK" sz="7200" b="1" dirty="0"/>
              <a:t>           En frugt</a:t>
            </a:r>
          </a:p>
        </p:txBody>
      </p:sp>
    </p:spTree>
    <p:extLst>
      <p:ext uri="{BB962C8B-B14F-4D97-AF65-F5344CB8AC3E}">
        <p14:creationId xmlns:p14="http://schemas.microsoft.com/office/powerpoint/2010/main" val="30922514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felt 7">
            <a:extLst>
              <a:ext uri="{FF2B5EF4-FFF2-40B4-BE49-F238E27FC236}">
                <a16:creationId xmlns:a16="http://schemas.microsoft.com/office/drawing/2014/main" id="{487E8E9F-0454-4554-B155-81AC0CC872A6}"/>
              </a:ext>
            </a:extLst>
          </p:cNvPr>
          <p:cNvSpPr txBox="1"/>
          <p:nvPr/>
        </p:nvSpPr>
        <p:spPr>
          <a:xfrm>
            <a:off x="91440" y="4804223"/>
            <a:ext cx="124256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b="1" dirty="0" err="1">
                <a:latin typeface="Berlin Sans FB Demi" panose="020E0802020502020306" pitchFamily="34" charset="0"/>
              </a:rPr>
              <a:t>Høje</a:t>
            </a:r>
            <a:r>
              <a:rPr lang="en-US" sz="9600" b="1" dirty="0">
                <a:latin typeface="Berlin Sans FB Demi" panose="020E0802020502020306" pitchFamily="34" charset="0"/>
              </a:rPr>
              <a:t> </a:t>
            </a:r>
            <a:r>
              <a:rPr lang="en-US" sz="9600" b="1" dirty="0" err="1">
                <a:latin typeface="Berlin Sans FB Demi" panose="020E0802020502020306" pitchFamily="34" charset="0"/>
              </a:rPr>
              <a:t>knæløft</a:t>
            </a:r>
            <a:r>
              <a:rPr lang="en-US" sz="9600" b="1" dirty="0">
                <a:latin typeface="Berlin Sans FB Demi" panose="020E0802020502020306" pitchFamily="34" charset="0"/>
              </a:rPr>
              <a:t> </a:t>
            </a:r>
            <a:r>
              <a:rPr lang="en-US" sz="9600" b="1" dirty="0" err="1">
                <a:latin typeface="Berlin Sans FB Demi" panose="020E0802020502020306" pitchFamily="34" charset="0"/>
              </a:rPr>
              <a:t>i</a:t>
            </a:r>
            <a:r>
              <a:rPr lang="en-US" sz="9600" b="1" dirty="0">
                <a:latin typeface="Berlin Sans FB Demi" panose="020E0802020502020306" pitchFamily="34" charset="0"/>
              </a:rPr>
              <a:t> 30 </a:t>
            </a:r>
            <a:r>
              <a:rPr lang="en-US" sz="9600" b="1" dirty="0" err="1">
                <a:latin typeface="Berlin Sans FB Demi" panose="020E0802020502020306" pitchFamily="34" charset="0"/>
              </a:rPr>
              <a:t>sek</a:t>
            </a:r>
            <a:r>
              <a:rPr lang="en-US" sz="9600" b="1" dirty="0">
                <a:latin typeface="Berlin Sans FB Demi" panose="020E0802020502020306" pitchFamily="34" charset="0"/>
              </a:rPr>
              <a:t>. </a:t>
            </a:r>
            <a:endParaRPr lang="da-DK" sz="9600" dirty="0"/>
          </a:p>
        </p:txBody>
      </p:sp>
      <p:pic>
        <p:nvPicPr>
          <p:cNvPr id="34818" name="Picture 2" descr="7 Minutters Træning - Kom Hurtigt i Form [Træningsplan]">
            <a:extLst>
              <a:ext uri="{FF2B5EF4-FFF2-40B4-BE49-F238E27FC236}">
                <a16:creationId xmlns:a16="http://schemas.microsoft.com/office/drawing/2014/main" id="{4F49F3B5-FA93-46DE-A568-3C831B6DC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541" y="-190717"/>
            <a:ext cx="7457129" cy="511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dertitel 2">
            <a:extLst>
              <a:ext uri="{FF2B5EF4-FFF2-40B4-BE49-F238E27FC236}">
                <a16:creationId xmlns:a16="http://schemas.microsoft.com/office/drawing/2014/main" id="{CBF5F73C-F92D-421E-8D95-EB4F763D9C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63701" y="1450765"/>
            <a:ext cx="4984813" cy="2057289"/>
          </a:xfrm>
          <a:noFill/>
        </p:spPr>
        <p:txBody>
          <a:bodyPr>
            <a:noAutofit/>
          </a:bodyPr>
          <a:lstStyle/>
          <a:p>
            <a:pPr algn="l"/>
            <a:r>
              <a:rPr lang="en-US" sz="7200" b="1" dirty="0">
                <a:latin typeface="Berlin Sans FB Demi" panose="020E0802020502020306" pitchFamily="34" charset="0"/>
              </a:rPr>
              <a:t>3 - 2 - 1 du </a:t>
            </a:r>
            <a:r>
              <a:rPr lang="en-US" sz="7200" b="1" dirty="0" err="1">
                <a:latin typeface="Berlin Sans FB Demi" panose="020E0802020502020306" pitchFamily="34" charset="0"/>
              </a:rPr>
              <a:t>skal</a:t>
            </a:r>
            <a:r>
              <a:rPr lang="en-US" sz="7200" b="1" dirty="0">
                <a:latin typeface="Berlin Sans FB Demi" panose="020E0802020502020306" pitchFamily="34" charset="0"/>
              </a:rPr>
              <a:t> nu …</a:t>
            </a:r>
          </a:p>
          <a:p>
            <a:pPr algn="l"/>
            <a:endParaRPr lang="en-US" sz="7200" b="1" dirty="0">
              <a:latin typeface="Berlin Sans FB Demi" panose="020E0802020502020306" pitchFamily="34" charset="0"/>
            </a:endParaRPr>
          </a:p>
          <a:p>
            <a:pPr algn="l"/>
            <a:r>
              <a:rPr lang="en-US" sz="7200" b="1" dirty="0">
                <a:latin typeface="Berlin Sans FB Demi" panose="020E0802020502020306" pitchFamily="34" charset="0"/>
              </a:rPr>
              <a:t>   </a:t>
            </a:r>
            <a:endParaRPr lang="da-DK" sz="72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91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CBF5F73C-F92D-421E-8D95-EB4F763D9C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021" y="170605"/>
            <a:ext cx="4984813" cy="2057289"/>
          </a:xfrm>
          <a:noFill/>
        </p:spPr>
        <p:txBody>
          <a:bodyPr>
            <a:noAutofit/>
          </a:bodyPr>
          <a:lstStyle/>
          <a:p>
            <a:pPr algn="l"/>
            <a:endParaRPr lang="en-US" sz="7200" b="1" dirty="0">
              <a:latin typeface="Berlin Sans FB Demi" panose="020E0802020502020306" pitchFamily="34" charset="0"/>
            </a:endParaRPr>
          </a:p>
          <a:p>
            <a:pPr algn="l"/>
            <a:r>
              <a:rPr lang="en-US" sz="7200" b="1" dirty="0">
                <a:latin typeface="Berlin Sans FB Demi" panose="020E0802020502020306" pitchFamily="34" charset="0"/>
              </a:rPr>
              <a:t>3 - 2 - 1 du </a:t>
            </a:r>
            <a:r>
              <a:rPr lang="en-US" sz="7200" b="1" dirty="0" err="1">
                <a:latin typeface="Berlin Sans FB Demi" panose="020E0802020502020306" pitchFamily="34" charset="0"/>
              </a:rPr>
              <a:t>skal</a:t>
            </a:r>
            <a:r>
              <a:rPr lang="en-US" sz="7200" b="1" dirty="0">
                <a:latin typeface="Berlin Sans FB Demi" panose="020E0802020502020306" pitchFamily="34" charset="0"/>
              </a:rPr>
              <a:t> nu </a:t>
            </a:r>
            <a:r>
              <a:rPr lang="en-US" sz="7200" b="1" dirty="0" err="1">
                <a:latin typeface="Berlin Sans FB Demi" panose="020E0802020502020306" pitchFamily="34" charset="0"/>
              </a:rPr>
              <a:t>ud</a:t>
            </a:r>
            <a:r>
              <a:rPr lang="en-US" sz="7200" b="1" dirty="0">
                <a:latin typeface="Berlin Sans FB Demi" panose="020E0802020502020306" pitchFamily="34" charset="0"/>
              </a:rPr>
              <a:t> </a:t>
            </a:r>
            <a:r>
              <a:rPr lang="en-US" sz="7200" b="1" dirty="0" err="1">
                <a:latin typeface="Berlin Sans FB Demi" panose="020E0802020502020306" pitchFamily="34" charset="0"/>
              </a:rPr>
              <a:t>og</a:t>
            </a:r>
            <a:r>
              <a:rPr lang="en-US" sz="7200" b="1" dirty="0">
                <a:latin typeface="Berlin Sans FB Demi" panose="020E0802020502020306" pitchFamily="34" charset="0"/>
              </a:rPr>
              <a:t> </a:t>
            </a:r>
            <a:r>
              <a:rPr lang="en-US" sz="7200" b="1" dirty="0" err="1">
                <a:latin typeface="Berlin Sans FB Demi" panose="020E0802020502020306" pitchFamily="34" charset="0"/>
              </a:rPr>
              <a:t>finde</a:t>
            </a:r>
            <a:r>
              <a:rPr lang="en-US" sz="7200" b="1" dirty="0">
                <a:latin typeface="Berlin Sans FB Demi" panose="020E0802020502020306" pitchFamily="34" charset="0"/>
              </a:rPr>
              <a:t> …</a:t>
            </a:r>
            <a:endParaRPr lang="da-DK" sz="7200" dirty="0">
              <a:latin typeface="Berlin Sans FB Demi" panose="020E0802020502020306" pitchFamily="34" charset="0"/>
            </a:endParaRPr>
          </a:p>
        </p:txBody>
      </p:sp>
      <p:pic>
        <p:nvPicPr>
          <p:cNvPr id="4" name="Picture 2" descr="ᐈ Kid running stock cliparts, Royalty Free kid run vectors | download on  Depositphotos®">
            <a:extLst>
              <a:ext uri="{FF2B5EF4-FFF2-40B4-BE49-F238E27FC236}">
                <a16:creationId xmlns:a16="http://schemas.microsoft.com/office/drawing/2014/main" id="{CEA90D1E-1408-40C6-9D0C-ACD54DC18C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0358"/>
          <a:stretch/>
        </p:blipFill>
        <p:spPr bwMode="auto">
          <a:xfrm>
            <a:off x="1" y="10"/>
            <a:ext cx="6005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8313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FED6D4-BCA9-4601-AA63-83860A5EF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0" y="2103437"/>
            <a:ext cx="53594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da-DK" sz="7200" b="1" dirty="0"/>
              <a:t>           En elastik</a:t>
            </a:r>
          </a:p>
        </p:txBody>
      </p:sp>
      <p:pic>
        <p:nvPicPr>
          <p:cNvPr id="1026" name="Picture 2" descr="Elastik alm. pose m/100st">
            <a:extLst>
              <a:ext uri="{FF2B5EF4-FFF2-40B4-BE49-F238E27FC236}">
                <a16:creationId xmlns:a16="http://schemas.microsoft.com/office/drawing/2014/main" id="{5A8500C4-84FA-4F44-BF05-077E0DD73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89" y="924560"/>
            <a:ext cx="6068271" cy="455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5898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person, væg, indendørs, vindue&#10;&#10;Automatisk genereret beskrivelse">
            <a:extLst>
              <a:ext uri="{FF2B5EF4-FFF2-40B4-BE49-F238E27FC236}">
                <a16:creationId xmlns:a16="http://schemas.microsoft.com/office/drawing/2014/main" id="{D7929D1B-18DD-49C4-9B02-FAAA8C844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1523999"/>
            <a:ext cx="2882900" cy="2162175"/>
          </a:xfrm>
          <a:prstGeom prst="rect">
            <a:avLst/>
          </a:prstGeom>
        </p:spPr>
      </p:pic>
      <p:pic>
        <p:nvPicPr>
          <p:cNvPr id="7" name="Billede 6" descr="Et billede, der indeholder person, indendørs, væg, vindue&#10;&#10;Automatisk genereret beskrivelse">
            <a:extLst>
              <a:ext uri="{FF2B5EF4-FFF2-40B4-BE49-F238E27FC236}">
                <a16:creationId xmlns:a16="http://schemas.microsoft.com/office/drawing/2014/main" id="{84FE19C8-5797-4D07-87F5-E03E42ABB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3429000"/>
            <a:ext cx="4572000" cy="3429000"/>
          </a:xfrm>
          <a:prstGeom prst="rect">
            <a:avLst/>
          </a:prstGeom>
        </p:spPr>
      </p:pic>
      <p:pic>
        <p:nvPicPr>
          <p:cNvPr id="9" name="Billede 8" descr="Et billede, der indeholder person, væg, indendørs, vindue&#10;&#10;Automatisk genereret beskrivelse">
            <a:extLst>
              <a:ext uri="{FF2B5EF4-FFF2-40B4-BE49-F238E27FC236}">
                <a16:creationId xmlns:a16="http://schemas.microsoft.com/office/drawing/2014/main" id="{C0F3210B-B4B2-4D44-8F73-B06F841D38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680" y="365125"/>
            <a:ext cx="4572000" cy="3429000"/>
          </a:xfrm>
          <a:prstGeom prst="rect">
            <a:avLst/>
          </a:prstGeom>
        </p:spPr>
      </p:pic>
      <p:pic>
        <p:nvPicPr>
          <p:cNvPr id="11" name="Billede 10" descr="Et billede, der indeholder person, mand, vindue&#10;&#10;Automatisk genereret beskrivelse">
            <a:extLst>
              <a:ext uri="{FF2B5EF4-FFF2-40B4-BE49-F238E27FC236}">
                <a16:creationId xmlns:a16="http://schemas.microsoft.com/office/drawing/2014/main" id="{3A59F186-AF7C-4F37-9427-8ED4944EFD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462" y="3165475"/>
            <a:ext cx="4572000" cy="3429000"/>
          </a:xfrm>
          <a:prstGeom prst="rect">
            <a:avLst/>
          </a:prstGeom>
        </p:spPr>
      </p:pic>
      <p:sp>
        <p:nvSpPr>
          <p:cNvPr id="12" name="Pil: højre 11">
            <a:extLst>
              <a:ext uri="{FF2B5EF4-FFF2-40B4-BE49-F238E27FC236}">
                <a16:creationId xmlns:a16="http://schemas.microsoft.com/office/drawing/2014/main" id="{BB7CCA9C-461D-47DD-9433-1BFA02E553B2}"/>
              </a:ext>
            </a:extLst>
          </p:cNvPr>
          <p:cNvSpPr/>
          <p:nvPr/>
        </p:nvSpPr>
        <p:spPr>
          <a:xfrm>
            <a:off x="4653282" y="4744720"/>
            <a:ext cx="2509520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BDE60B-9FF8-49FD-A9EC-BC7FF326A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748" y="160336"/>
            <a:ext cx="4343400" cy="1325563"/>
          </a:xfrm>
        </p:spPr>
        <p:txBody>
          <a:bodyPr>
            <a:normAutofit fontScale="90000"/>
          </a:bodyPr>
          <a:lstStyle/>
          <a:p>
            <a:r>
              <a:rPr lang="da-DK" b="1" dirty="0"/>
              <a:t>Øvelse: </a:t>
            </a:r>
            <a:r>
              <a:rPr lang="da-DK" sz="3100" b="1" dirty="0"/>
              <a:t>Tag elastikken over hovedet som vist </a:t>
            </a:r>
            <a:r>
              <a:rPr lang="da-DK" b="1" dirty="0"/>
              <a:t>her!</a:t>
            </a:r>
          </a:p>
        </p:txBody>
      </p:sp>
      <p:cxnSp>
        <p:nvCxnSpPr>
          <p:cNvPr id="14" name="Lige pilforbindelse 13">
            <a:extLst>
              <a:ext uri="{FF2B5EF4-FFF2-40B4-BE49-F238E27FC236}">
                <a16:creationId xmlns:a16="http://schemas.microsoft.com/office/drawing/2014/main" id="{DC63E8E6-0D4C-495D-8785-B50A7298B614}"/>
              </a:ext>
            </a:extLst>
          </p:cNvPr>
          <p:cNvCxnSpPr>
            <a:cxnSpLocks/>
          </p:cNvCxnSpPr>
          <p:nvPr/>
        </p:nvCxnSpPr>
        <p:spPr>
          <a:xfrm flipH="1">
            <a:off x="2686050" y="1447800"/>
            <a:ext cx="1200151" cy="12382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Lige pilforbindelse 15">
            <a:extLst>
              <a:ext uri="{FF2B5EF4-FFF2-40B4-BE49-F238E27FC236}">
                <a16:creationId xmlns:a16="http://schemas.microsoft.com/office/drawing/2014/main" id="{ED730C27-DF55-4CC3-AE22-E6285194870B}"/>
              </a:ext>
            </a:extLst>
          </p:cNvPr>
          <p:cNvCxnSpPr>
            <a:cxnSpLocks/>
          </p:cNvCxnSpPr>
          <p:nvPr/>
        </p:nvCxnSpPr>
        <p:spPr>
          <a:xfrm flipH="1">
            <a:off x="3457575" y="1447800"/>
            <a:ext cx="428625" cy="38303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itel 1">
            <a:extLst>
              <a:ext uri="{FF2B5EF4-FFF2-40B4-BE49-F238E27FC236}">
                <a16:creationId xmlns:a16="http://schemas.microsoft.com/office/drawing/2014/main" id="{14F39E23-50BE-4841-9B2C-6A18558199C2}"/>
              </a:ext>
            </a:extLst>
          </p:cNvPr>
          <p:cNvSpPr txBox="1">
            <a:spLocks/>
          </p:cNvSpPr>
          <p:nvPr/>
        </p:nvSpPr>
        <p:spPr>
          <a:xfrm>
            <a:off x="4060825" y="1713071"/>
            <a:ext cx="31083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b="1" dirty="0"/>
              <a:t>Du skal nu, uden at bruge hænderne flytte elastikken ned på halsen!</a:t>
            </a:r>
          </a:p>
        </p:txBody>
      </p:sp>
      <p:cxnSp>
        <p:nvCxnSpPr>
          <p:cNvPr id="22" name="Lige pilforbindelse 21">
            <a:extLst>
              <a:ext uri="{FF2B5EF4-FFF2-40B4-BE49-F238E27FC236}">
                <a16:creationId xmlns:a16="http://schemas.microsoft.com/office/drawing/2014/main" id="{7B4343BC-6D3B-4D86-B6DD-1F125A2925F3}"/>
              </a:ext>
            </a:extLst>
          </p:cNvPr>
          <p:cNvCxnSpPr>
            <a:cxnSpLocks/>
          </p:cNvCxnSpPr>
          <p:nvPr/>
        </p:nvCxnSpPr>
        <p:spPr>
          <a:xfrm>
            <a:off x="6216016" y="2765742"/>
            <a:ext cx="3499484" cy="17700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Lige pilforbindelse 23">
            <a:extLst>
              <a:ext uri="{FF2B5EF4-FFF2-40B4-BE49-F238E27FC236}">
                <a16:creationId xmlns:a16="http://schemas.microsoft.com/office/drawing/2014/main" id="{4358F3F8-AEAC-4BC7-B495-67019FC98746}"/>
              </a:ext>
            </a:extLst>
          </p:cNvPr>
          <p:cNvCxnSpPr>
            <a:cxnSpLocks/>
          </p:cNvCxnSpPr>
          <p:nvPr/>
        </p:nvCxnSpPr>
        <p:spPr>
          <a:xfrm>
            <a:off x="6216016" y="2765742"/>
            <a:ext cx="3499484" cy="226385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507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FED6D4-BCA9-4601-AA63-83860A5EF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7200" b="1" dirty="0"/>
              <a:t>Teske</a:t>
            </a:r>
          </a:p>
        </p:txBody>
      </p:sp>
      <p:pic>
        <p:nvPicPr>
          <p:cNvPr id="5" name="Billede 4" descr="Et billede, der indeholder bordservice&#10;&#10;Automatisk genereret beskrivelse">
            <a:extLst>
              <a:ext uri="{FF2B5EF4-FFF2-40B4-BE49-F238E27FC236}">
                <a16:creationId xmlns:a16="http://schemas.microsoft.com/office/drawing/2014/main" id="{83489A41-8541-4037-8D37-6FCDAD5A1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0" y="1690688"/>
            <a:ext cx="4185285" cy="418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1190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CBF5F73C-F92D-421E-8D95-EB4F763D9C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021" y="170605"/>
            <a:ext cx="4984813" cy="2057289"/>
          </a:xfrm>
          <a:noFill/>
        </p:spPr>
        <p:txBody>
          <a:bodyPr>
            <a:noAutofit/>
          </a:bodyPr>
          <a:lstStyle/>
          <a:p>
            <a:pPr algn="l"/>
            <a:endParaRPr lang="en-US" sz="7200" b="1" dirty="0">
              <a:latin typeface="Berlin Sans FB Demi" panose="020E0802020502020306" pitchFamily="34" charset="0"/>
            </a:endParaRPr>
          </a:p>
          <a:p>
            <a:pPr algn="l"/>
            <a:r>
              <a:rPr lang="en-US" sz="7200" b="1" dirty="0">
                <a:latin typeface="Berlin Sans FB Demi" panose="020E0802020502020306" pitchFamily="34" charset="0"/>
              </a:rPr>
              <a:t>3 - 2 - 1 du </a:t>
            </a:r>
            <a:r>
              <a:rPr lang="en-US" sz="7200" b="1" dirty="0" err="1">
                <a:latin typeface="Berlin Sans FB Demi" panose="020E0802020502020306" pitchFamily="34" charset="0"/>
              </a:rPr>
              <a:t>skal</a:t>
            </a:r>
            <a:r>
              <a:rPr lang="en-US" sz="7200" b="1" dirty="0">
                <a:latin typeface="Berlin Sans FB Demi" panose="020E0802020502020306" pitchFamily="34" charset="0"/>
              </a:rPr>
              <a:t> nu </a:t>
            </a:r>
            <a:r>
              <a:rPr lang="en-US" sz="7200" b="1" dirty="0" err="1">
                <a:latin typeface="Berlin Sans FB Demi" panose="020E0802020502020306" pitchFamily="34" charset="0"/>
              </a:rPr>
              <a:t>ud</a:t>
            </a:r>
            <a:r>
              <a:rPr lang="en-US" sz="7200" b="1" dirty="0">
                <a:latin typeface="Berlin Sans FB Demi" panose="020E0802020502020306" pitchFamily="34" charset="0"/>
              </a:rPr>
              <a:t> </a:t>
            </a:r>
            <a:r>
              <a:rPr lang="en-US" sz="7200" b="1" dirty="0" err="1">
                <a:latin typeface="Berlin Sans FB Demi" panose="020E0802020502020306" pitchFamily="34" charset="0"/>
              </a:rPr>
              <a:t>og</a:t>
            </a:r>
            <a:r>
              <a:rPr lang="en-US" sz="7200" b="1" dirty="0">
                <a:latin typeface="Berlin Sans FB Demi" panose="020E0802020502020306" pitchFamily="34" charset="0"/>
              </a:rPr>
              <a:t> </a:t>
            </a:r>
            <a:r>
              <a:rPr lang="en-US" sz="7200" b="1" dirty="0" err="1">
                <a:latin typeface="Berlin Sans FB Demi" panose="020E0802020502020306" pitchFamily="34" charset="0"/>
              </a:rPr>
              <a:t>finde</a:t>
            </a:r>
            <a:r>
              <a:rPr lang="en-US" sz="7200" b="1" dirty="0">
                <a:latin typeface="Berlin Sans FB Demi" panose="020E0802020502020306" pitchFamily="34" charset="0"/>
              </a:rPr>
              <a:t>…</a:t>
            </a:r>
            <a:endParaRPr lang="da-DK" sz="7200" dirty="0">
              <a:latin typeface="Berlin Sans FB Demi" panose="020E0802020502020306" pitchFamily="34" charset="0"/>
            </a:endParaRPr>
          </a:p>
        </p:txBody>
      </p:sp>
      <p:pic>
        <p:nvPicPr>
          <p:cNvPr id="4" name="Picture 2" descr="ᐈ Kid running stock cliparts, Royalty Free kid run vectors | download on  Depositphotos®">
            <a:extLst>
              <a:ext uri="{FF2B5EF4-FFF2-40B4-BE49-F238E27FC236}">
                <a16:creationId xmlns:a16="http://schemas.microsoft.com/office/drawing/2014/main" id="{CEA90D1E-1408-40C6-9D0C-ACD54DC18C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0358"/>
          <a:stretch/>
        </p:blipFill>
        <p:spPr bwMode="auto">
          <a:xfrm>
            <a:off x="1" y="10"/>
            <a:ext cx="6005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0585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an man spise for meget frugt? | Samvirke">
            <a:extLst>
              <a:ext uri="{FF2B5EF4-FFF2-40B4-BE49-F238E27FC236}">
                <a16:creationId xmlns:a16="http://schemas.microsoft.com/office/drawing/2014/main" id="{47A89FED-2B65-4665-82A4-FDD6D5560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" y="5090160"/>
            <a:ext cx="2311964" cy="130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vora Pude 40 x 40 x 10 cm | Køb online | ILVA.dk">
            <a:extLst>
              <a:ext uri="{FF2B5EF4-FFF2-40B4-BE49-F238E27FC236}">
                <a16:creationId xmlns:a16="http://schemas.microsoft.com/office/drawing/2014/main" id="{1883B9C7-972C-4532-B893-3E11B4AA8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37" y="123984"/>
            <a:ext cx="3064320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lede 5" descr="Et billede, der indeholder bordservice&#10;&#10;Automatisk genereret beskrivelse">
            <a:extLst>
              <a:ext uri="{FF2B5EF4-FFF2-40B4-BE49-F238E27FC236}">
                <a16:creationId xmlns:a16="http://schemas.microsoft.com/office/drawing/2014/main" id="{0B2E1169-6F3F-494F-929F-C996D7D264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71" y="3766185"/>
            <a:ext cx="900430" cy="900430"/>
          </a:xfrm>
          <a:prstGeom prst="rect">
            <a:avLst/>
          </a:prstGeom>
        </p:spPr>
      </p:pic>
      <p:pic>
        <p:nvPicPr>
          <p:cNvPr id="7" name="Billede 6" descr="Et billede, der indeholder beklædning, fodtøj&#10;&#10;Automatisk genereret beskrivelse">
            <a:extLst>
              <a:ext uri="{FF2B5EF4-FFF2-40B4-BE49-F238E27FC236}">
                <a16:creationId xmlns:a16="http://schemas.microsoft.com/office/drawing/2014/main" id="{4038CB52-4E99-4A42-8594-A4B85E543A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44665">
            <a:off x="3916368" y="469682"/>
            <a:ext cx="2570480" cy="2827150"/>
          </a:xfrm>
          <a:prstGeom prst="rect">
            <a:avLst/>
          </a:prstGeom>
        </p:spPr>
      </p:pic>
      <p:pic>
        <p:nvPicPr>
          <p:cNvPr id="8" name="Picture 2" descr="Gant Home Håndklæde ORGANIC PREMIUM 30x50 cm - Blå - Håndklæder - Ellos.dk">
            <a:extLst>
              <a:ext uri="{FF2B5EF4-FFF2-40B4-BE49-F238E27FC236}">
                <a16:creationId xmlns:a16="http://schemas.microsoft.com/office/drawing/2014/main" id="{1E1D36E4-6F64-495F-9828-73FFC5984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782" y="3265488"/>
            <a:ext cx="2186449" cy="329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par 50% | Whistler Ryder W-Pro 8000 Jakke Petroleum Børn">
            <a:extLst>
              <a:ext uri="{FF2B5EF4-FFF2-40B4-BE49-F238E27FC236}">
                <a16:creationId xmlns:a16="http://schemas.microsoft.com/office/drawing/2014/main" id="{E12C7690-966C-4693-B93E-BFDE6AF21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4252">
            <a:off x="5221217" y="2888964"/>
            <a:ext cx="2186449" cy="276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FAC45789-E21A-432C-A862-396480ABB5A7}"/>
              </a:ext>
            </a:extLst>
          </p:cNvPr>
          <p:cNvSpPr txBox="1"/>
          <p:nvPr/>
        </p:nvSpPr>
        <p:spPr>
          <a:xfrm>
            <a:off x="5231981" y="5722890"/>
            <a:ext cx="46263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b="1" dirty="0"/>
              <a:t>Ting med A, E og 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1FED6D4-BCA9-4601-AA63-83860A5EF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0636" y="-748812"/>
            <a:ext cx="4783374" cy="6045199"/>
          </a:xfrm>
        </p:spPr>
        <p:txBody>
          <a:bodyPr>
            <a:noAutofit/>
          </a:bodyPr>
          <a:lstStyle/>
          <a:p>
            <a:pPr algn="r"/>
            <a:r>
              <a:rPr lang="da-DK" sz="7200" b="1" dirty="0"/>
              <a:t>        </a:t>
            </a:r>
            <a:br>
              <a:rPr lang="da-DK" sz="7200" b="1" dirty="0"/>
            </a:br>
            <a:r>
              <a:rPr lang="da-DK" sz="7200" b="1" dirty="0"/>
              <a:t>Du skal nu lægge alle tingene på plads igen!!</a:t>
            </a:r>
          </a:p>
        </p:txBody>
      </p:sp>
    </p:spTree>
    <p:extLst>
      <p:ext uri="{BB962C8B-B14F-4D97-AF65-F5344CB8AC3E}">
        <p14:creationId xmlns:p14="http://schemas.microsoft.com/office/powerpoint/2010/main" val="9824409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felt 7">
            <a:extLst>
              <a:ext uri="{FF2B5EF4-FFF2-40B4-BE49-F238E27FC236}">
                <a16:creationId xmlns:a16="http://schemas.microsoft.com/office/drawing/2014/main" id="{487E8E9F-0454-4554-B155-81AC0CC872A6}"/>
              </a:ext>
            </a:extLst>
          </p:cNvPr>
          <p:cNvSpPr txBox="1"/>
          <p:nvPr/>
        </p:nvSpPr>
        <p:spPr>
          <a:xfrm>
            <a:off x="234194" y="4804224"/>
            <a:ext cx="124256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b="1" dirty="0">
                <a:latin typeface="Berlin Sans FB Demi" panose="020E0802020502020306" pitchFamily="34" charset="0"/>
              </a:rPr>
              <a:t>8 </a:t>
            </a:r>
            <a:r>
              <a:rPr lang="da-DK" sz="9600" b="1" dirty="0">
                <a:latin typeface="Berlin Sans FB Demi" panose="020E0802020502020306" pitchFamily="34" charset="0"/>
              </a:rPr>
              <a:t>Lunges </a:t>
            </a:r>
            <a:r>
              <a:rPr lang="da-DK" sz="6600" b="1" dirty="0">
                <a:latin typeface="Berlin Sans FB Demi" panose="020E0802020502020306" pitchFamily="34" charset="0"/>
              </a:rPr>
              <a:t>(højre og venstre)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BF5F73C-F92D-421E-8D95-EB4F763D9C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63701" y="1450765"/>
            <a:ext cx="4984813" cy="2057289"/>
          </a:xfrm>
          <a:noFill/>
        </p:spPr>
        <p:txBody>
          <a:bodyPr>
            <a:noAutofit/>
          </a:bodyPr>
          <a:lstStyle/>
          <a:p>
            <a:pPr algn="l"/>
            <a:r>
              <a:rPr lang="en-US" sz="7200" b="1" dirty="0">
                <a:latin typeface="Berlin Sans FB Demi" panose="020E0802020502020306" pitchFamily="34" charset="0"/>
              </a:rPr>
              <a:t>3 - 2 - 1 du </a:t>
            </a:r>
            <a:r>
              <a:rPr lang="en-US" sz="7200" b="1" dirty="0" err="1">
                <a:latin typeface="Berlin Sans FB Demi" panose="020E0802020502020306" pitchFamily="34" charset="0"/>
              </a:rPr>
              <a:t>skal</a:t>
            </a:r>
            <a:r>
              <a:rPr lang="en-US" sz="7200" b="1" dirty="0">
                <a:latin typeface="Berlin Sans FB Demi" panose="020E0802020502020306" pitchFamily="34" charset="0"/>
              </a:rPr>
              <a:t> nu …</a:t>
            </a:r>
          </a:p>
          <a:p>
            <a:pPr algn="l"/>
            <a:endParaRPr lang="en-US" sz="7200" b="1" dirty="0">
              <a:latin typeface="Berlin Sans FB Demi" panose="020E0802020502020306" pitchFamily="34" charset="0"/>
            </a:endParaRPr>
          </a:p>
          <a:p>
            <a:pPr algn="l"/>
            <a:r>
              <a:rPr lang="en-US" sz="7200" b="1" dirty="0">
                <a:latin typeface="Berlin Sans FB Demi" panose="020E0802020502020306" pitchFamily="34" charset="0"/>
              </a:rPr>
              <a:t>   </a:t>
            </a:r>
            <a:endParaRPr lang="da-DK" sz="7200" dirty="0">
              <a:latin typeface="Berlin Sans FB Demi" panose="020E0802020502020306" pitchFamily="34" charset="0"/>
            </a:endParaRPr>
          </a:p>
        </p:txBody>
      </p:sp>
      <p:pic>
        <p:nvPicPr>
          <p:cNvPr id="35842" name="Picture 2" descr="Styrketræning 1 | Træning | camillajelstrup">
            <a:extLst>
              <a:ext uri="{FF2B5EF4-FFF2-40B4-BE49-F238E27FC236}">
                <a16:creationId xmlns:a16="http://schemas.microsoft.com/office/drawing/2014/main" id="{B54042DB-F299-4D15-9EAA-C5B6AD608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85" y="484116"/>
            <a:ext cx="6003549" cy="401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2869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CBF5F73C-F92D-421E-8D95-EB4F763D9C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021" y="170605"/>
            <a:ext cx="4984813" cy="2057289"/>
          </a:xfrm>
          <a:noFill/>
        </p:spPr>
        <p:txBody>
          <a:bodyPr>
            <a:noAutofit/>
          </a:bodyPr>
          <a:lstStyle/>
          <a:p>
            <a:pPr algn="l"/>
            <a:endParaRPr lang="en-US" sz="7200" b="1" dirty="0">
              <a:latin typeface="Berlin Sans FB Demi" panose="020E0802020502020306" pitchFamily="34" charset="0"/>
            </a:endParaRPr>
          </a:p>
          <a:p>
            <a:pPr algn="l"/>
            <a:r>
              <a:rPr lang="en-US" sz="7200" b="1" dirty="0">
                <a:latin typeface="Berlin Sans FB Demi" panose="020E0802020502020306" pitchFamily="34" charset="0"/>
              </a:rPr>
              <a:t>3 - 2 - 1 du </a:t>
            </a:r>
            <a:r>
              <a:rPr lang="en-US" sz="7200" b="1" dirty="0" err="1">
                <a:latin typeface="Berlin Sans FB Demi" panose="020E0802020502020306" pitchFamily="34" charset="0"/>
              </a:rPr>
              <a:t>skal</a:t>
            </a:r>
            <a:r>
              <a:rPr lang="en-US" sz="7200" b="1" dirty="0">
                <a:latin typeface="Berlin Sans FB Demi" panose="020E0802020502020306" pitchFamily="34" charset="0"/>
              </a:rPr>
              <a:t> nu </a:t>
            </a:r>
            <a:r>
              <a:rPr lang="en-US" sz="7200" b="1" dirty="0" err="1">
                <a:latin typeface="Berlin Sans FB Demi" panose="020E0802020502020306" pitchFamily="34" charset="0"/>
              </a:rPr>
              <a:t>ud</a:t>
            </a:r>
            <a:r>
              <a:rPr lang="en-US" sz="7200" b="1" dirty="0">
                <a:latin typeface="Berlin Sans FB Demi" panose="020E0802020502020306" pitchFamily="34" charset="0"/>
              </a:rPr>
              <a:t> </a:t>
            </a:r>
            <a:r>
              <a:rPr lang="en-US" sz="7200" b="1" dirty="0" err="1">
                <a:latin typeface="Berlin Sans FB Demi" panose="020E0802020502020306" pitchFamily="34" charset="0"/>
              </a:rPr>
              <a:t>og</a:t>
            </a:r>
            <a:r>
              <a:rPr lang="en-US" sz="7200" b="1" dirty="0">
                <a:latin typeface="Berlin Sans FB Demi" panose="020E0802020502020306" pitchFamily="34" charset="0"/>
              </a:rPr>
              <a:t> </a:t>
            </a:r>
            <a:r>
              <a:rPr lang="en-US" sz="7200" b="1" dirty="0" err="1">
                <a:latin typeface="Berlin Sans FB Demi" panose="020E0802020502020306" pitchFamily="34" charset="0"/>
              </a:rPr>
              <a:t>finde</a:t>
            </a:r>
            <a:r>
              <a:rPr lang="en-US" sz="7200" b="1" dirty="0">
                <a:latin typeface="Berlin Sans FB Demi" panose="020E0802020502020306" pitchFamily="34" charset="0"/>
              </a:rPr>
              <a:t>…</a:t>
            </a:r>
            <a:endParaRPr lang="da-DK" sz="7200" dirty="0">
              <a:latin typeface="Berlin Sans FB Demi" panose="020E0802020502020306" pitchFamily="34" charset="0"/>
            </a:endParaRPr>
          </a:p>
        </p:txBody>
      </p:sp>
      <p:pic>
        <p:nvPicPr>
          <p:cNvPr id="4" name="Picture 2" descr="ᐈ Kid running stock cliparts, Royalty Free kid run vectors | download on  Depositphotos®">
            <a:extLst>
              <a:ext uri="{FF2B5EF4-FFF2-40B4-BE49-F238E27FC236}">
                <a16:creationId xmlns:a16="http://schemas.microsoft.com/office/drawing/2014/main" id="{CEA90D1E-1408-40C6-9D0C-ACD54DC18C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0358"/>
          <a:stretch/>
        </p:blipFill>
        <p:spPr bwMode="auto">
          <a:xfrm>
            <a:off x="1" y="10"/>
            <a:ext cx="6005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8561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FED6D4-BCA9-4601-AA63-83860A5EF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9840" y="1939925"/>
            <a:ext cx="4180840" cy="1325563"/>
          </a:xfrm>
        </p:spPr>
        <p:txBody>
          <a:bodyPr>
            <a:noAutofit/>
          </a:bodyPr>
          <a:lstStyle/>
          <a:p>
            <a:pPr algn="ctr"/>
            <a:r>
              <a:rPr lang="da-DK" sz="8800" b="1" dirty="0"/>
              <a:t>          Kæledyr</a:t>
            </a:r>
            <a:br>
              <a:rPr lang="da-DK" sz="8800" b="1" dirty="0"/>
            </a:br>
            <a:r>
              <a:rPr lang="da-DK" sz="8800" b="1" dirty="0"/>
              <a:t>eller din ynglings bamse!</a:t>
            </a:r>
          </a:p>
        </p:txBody>
      </p:sp>
      <p:pic>
        <p:nvPicPr>
          <p:cNvPr id="17412" name="Picture 4" descr="Få en bedre viden om danske husdyr - kitchenannie.dk">
            <a:extLst>
              <a:ext uri="{FF2B5EF4-FFF2-40B4-BE49-F238E27FC236}">
                <a16:creationId xmlns:a16="http://schemas.microsoft.com/office/drawing/2014/main" id="{0E060D8F-DAC8-497D-940C-3D03E9574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8505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9001C2-693B-4602-AC3D-799B4DD08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680" y="741045"/>
            <a:ext cx="1092708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da-DK" sz="8000" b="1" dirty="0">
                <a:latin typeface="Berlin Sans FB Demi" panose="020E0802020502020306" pitchFamily="34" charset="0"/>
              </a:rPr>
              <a:t>Så er øvelsen slut!</a:t>
            </a:r>
            <a:br>
              <a:rPr lang="da-DK" sz="8000" b="1" dirty="0">
                <a:latin typeface="Berlin Sans FB Demi" panose="020E0802020502020306" pitchFamily="34" charset="0"/>
              </a:rPr>
            </a:br>
            <a:r>
              <a:rPr lang="da-DK" sz="8000" b="1" dirty="0">
                <a:latin typeface="Berlin Sans FB Demi" panose="020E0802020502020306" pitchFamily="34" charset="0"/>
              </a:rPr>
              <a:t>og I kan nu slappe lidt af!</a:t>
            </a:r>
          </a:p>
        </p:txBody>
      </p:sp>
      <p:pic>
        <p:nvPicPr>
          <p:cNvPr id="38914" name="Picture 2" descr="Slap af!">
            <a:extLst>
              <a:ext uri="{FF2B5EF4-FFF2-40B4-BE49-F238E27FC236}">
                <a16:creationId xmlns:a16="http://schemas.microsoft.com/office/drawing/2014/main" id="{63BAC249-816A-4C93-904B-6F3F3E9F8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122" y="2479040"/>
            <a:ext cx="5563756" cy="387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563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felt 7">
            <a:extLst>
              <a:ext uri="{FF2B5EF4-FFF2-40B4-BE49-F238E27FC236}">
                <a16:creationId xmlns:a16="http://schemas.microsoft.com/office/drawing/2014/main" id="{487E8E9F-0454-4554-B155-81AC0CC872A6}"/>
              </a:ext>
            </a:extLst>
          </p:cNvPr>
          <p:cNvSpPr txBox="1"/>
          <p:nvPr/>
        </p:nvSpPr>
        <p:spPr>
          <a:xfrm>
            <a:off x="927736" y="4771729"/>
            <a:ext cx="103365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b="1" dirty="0">
                <a:latin typeface="Berlin Sans FB Demi" panose="020E0802020502020306" pitchFamily="34" charset="0"/>
              </a:rPr>
              <a:t>5 </a:t>
            </a:r>
            <a:r>
              <a:rPr lang="en-US" sz="9600" b="1" dirty="0" err="1">
                <a:latin typeface="Berlin Sans FB Demi" panose="020E0802020502020306" pitchFamily="34" charset="0"/>
              </a:rPr>
              <a:t>armstrækninger</a:t>
            </a:r>
            <a:endParaRPr lang="da-DK" sz="9600" dirty="0"/>
          </a:p>
        </p:txBody>
      </p:sp>
      <p:pic>
        <p:nvPicPr>
          <p:cNvPr id="23554" name="Picture 2" descr="4 effektive øvelser for overarmene - Magasinet Helse">
            <a:extLst>
              <a:ext uri="{FF2B5EF4-FFF2-40B4-BE49-F238E27FC236}">
                <a16:creationId xmlns:a16="http://schemas.microsoft.com/office/drawing/2014/main" id="{B462C972-DE22-4277-B697-F12F086BE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39" y="916526"/>
            <a:ext cx="7315903" cy="335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dertitel 2">
            <a:extLst>
              <a:ext uri="{FF2B5EF4-FFF2-40B4-BE49-F238E27FC236}">
                <a16:creationId xmlns:a16="http://schemas.microsoft.com/office/drawing/2014/main" id="{CBF5F73C-F92D-421E-8D95-EB4F763D9C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7187" y="463130"/>
            <a:ext cx="4984813" cy="2057289"/>
          </a:xfrm>
          <a:noFill/>
        </p:spPr>
        <p:txBody>
          <a:bodyPr>
            <a:noAutofit/>
          </a:bodyPr>
          <a:lstStyle/>
          <a:p>
            <a:pPr algn="l"/>
            <a:r>
              <a:rPr lang="en-US" sz="7200" b="1" dirty="0">
                <a:latin typeface="Berlin Sans FB Demi" panose="020E0802020502020306" pitchFamily="34" charset="0"/>
              </a:rPr>
              <a:t>3 - 2 - 1 du </a:t>
            </a:r>
            <a:r>
              <a:rPr lang="en-US" sz="7200" b="1" dirty="0" err="1">
                <a:latin typeface="Berlin Sans FB Demi" panose="020E0802020502020306" pitchFamily="34" charset="0"/>
              </a:rPr>
              <a:t>skal</a:t>
            </a:r>
            <a:r>
              <a:rPr lang="en-US" sz="7200" b="1" dirty="0">
                <a:latin typeface="Berlin Sans FB Demi" panose="020E0802020502020306" pitchFamily="34" charset="0"/>
              </a:rPr>
              <a:t> nu …</a:t>
            </a:r>
          </a:p>
          <a:p>
            <a:pPr algn="l"/>
            <a:endParaRPr lang="en-US" sz="7200" b="1" dirty="0">
              <a:latin typeface="Berlin Sans FB Demi" panose="020E0802020502020306" pitchFamily="34" charset="0"/>
            </a:endParaRPr>
          </a:p>
          <a:p>
            <a:pPr algn="l"/>
            <a:r>
              <a:rPr lang="en-US" sz="7200" b="1" dirty="0">
                <a:latin typeface="Berlin Sans FB Demi" panose="020E0802020502020306" pitchFamily="34" charset="0"/>
              </a:rPr>
              <a:t>lave….</a:t>
            </a:r>
            <a:endParaRPr lang="da-DK" sz="72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950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CBF5F73C-F92D-421E-8D95-EB4F763D9C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021" y="170605"/>
            <a:ext cx="4984813" cy="2057289"/>
          </a:xfrm>
          <a:noFill/>
        </p:spPr>
        <p:txBody>
          <a:bodyPr>
            <a:noAutofit/>
          </a:bodyPr>
          <a:lstStyle/>
          <a:p>
            <a:pPr algn="l"/>
            <a:endParaRPr lang="en-US" sz="7200" b="1" dirty="0">
              <a:latin typeface="Berlin Sans FB Demi" panose="020E0802020502020306" pitchFamily="34" charset="0"/>
            </a:endParaRPr>
          </a:p>
          <a:p>
            <a:pPr algn="l"/>
            <a:r>
              <a:rPr lang="en-US" sz="7200" b="1" dirty="0">
                <a:latin typeface="Berlin Sans FB Demi" panose="020E0802020502020306" pitchFamily="34" charset="0"/>
              </a:rPr>
              <a:t>3 - 2 - 1 du </a:t>
            </a:r>
            <a:r>
              <a:rPr lang="en-US" sz="7200" b="1" dirty="0" err="1">
                <a:latin typeface="Berlin Sans FB Demi" panose="020E0802020502020306" pitchFamily="34" charset="0"/>
              </a:rPr>
              <a:t>skal</a:t>
            </a:r>
            <a:r>
              <a:rPr lang="en-US" sz="7200" b="1" dirty="0">
                <a:latin typeface="Berlin Sans FB Demi" panose="020E0802020502020306" pitchFamily="34" charset="0"/>
              </a:rPr>
              <a:t> nu </a:t>
            </a:r>
            <a:r>
              <a:rPr lang="en-US" sz="7200" b="1" dirty="0" err="1">
                <a:latin typeface="Berlin Sans FB Demi" panose="020E0802020502020306" pitchFamily="34" charset="0"/>
              </a:rPr>
              <a:t>ud</a:t>
            </a:r>
            <a:r>
              <a:rPr lang="en-US" sz="7200" b="1" dirty="0">
                <a:latin typeface="Berlin Sans FB Demi" panose="020E0802020502020306" pitchFamily="34" charset="0"/>
              </a:rPr>
              <a:t> </a:t>
            </a:r>
            <a:r>
              <a:rPr lang="en-US" sz="7200" b="1" dirty="0" err="1">
                <a:latin typeface="Berlin Sans FB Demi" panose="020E0802020502020306" pitchFamily="34" charset="0"/>
              </a:rPr>
              <a:t>og</a:t>
            </a:r>
            <a:r>
              <a:rPr lang="en-US" sz="7200" b="1" dirty="0">
                <a:latin typeface="Berlin Sans FB Demi" panose="020E0802020502020306" pitchFamily="34" charset="0"/>
              </a:rPr>
              <a:t> </a:t>
            </a:r>
            <a:r>
              <a:rPr lang="en-US" sz="7200" b="1" dirty="0" err="1">
                <a:latin typeface="Berlin Sans FB Demi" panose="020E0802020502020306" pitchFamily="34" charset="0"/>
              </a:rPr>
              <a:t>finde</a:t>
            </a:r>
            <a:r>
              <a:rPr lang="en-US" sz="7200" b="1" dirty="0">
                <a:latin typeface="Berlin Sans FB Demi" panose="020E0802020502020306" pitchFamily="34" charset="0"/>
              </a:rPr>
              <a:t>…</a:t>
            </a:r>
            <a:endParaRPr lang="da-DK" sz="7200" dirty="0">
              <a:latin typeface="Berlin Sans FB Demi" panose="020E0802020502020306" pitchFamily="34" charset="0"/>
            </a:endParaRPr>
          </a:p>
        </p:txBody>
      </p:sp>
      <p:pic>
        <p:nvPicPr>
          <p:cNvPr id="4" name="Picture 2" descr="ᐈ Kid running stock cliparts, Royalty Free kid run vectors | download on  Depositphotos®">
            <a:extLst>
              <a:ext uri="{FF2B5EF4-FFF2-40B4-BE49-F238E27FC236}">
                <a16:creationId xmlns:a16="http://schemas.microsoft.com/office/drawing/2014/main" id="{CEA90D1E-1408-40C6-9D0C-ACD54DC18C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0358"/>
          <a:stretch/>
        </p:blipFill>
        <p:spPr bwMode="auto">
          <a:xfrm>
            <a:off x="1" y="10"/>
            <a:ext cx="6005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801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beklædning, fodtøj&#10;&#10;Automatisk genereret beskrivelse">
            <a:extLst>
              <a:ext uri="{FF2B5EF4-FFF2-40B4-BE49-F238E27FC236}">
                <a16:creationId xmlns:a16="http://schemas.microsoft.com/office/drawing/2014/main" id="{CC89A86F-3212-4EE2-8F09-30EBE89A8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760" y="-1591383"/>
            <a:ext cx="8879840" cy="976652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1FED6D4-BCA9-4601-AA63-83860A5EF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7200" b="1" dirty="0"/>
              <a:t>SKO</a:t>
            </a:r>
          </a:p>
        </p:txBody>
      </p:sp>
    </p:spTree>
    <p:extLst>
      <p:ext uri="{BB962C8B-B14F-4D97-AF65-F5344CB8AC3E}">
        <p14:creationId xmlns:p14="http://schemas.microsoft.com/office/powerpoint/2010/main" val="4286988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CBF5F73C-F92D-421E-8D95-EB4F763D9C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021" y="637965"/>
            <a:ext cx="4984813" cy="2057289"/>
          </a:xfrm>
          <a:noFill/>
        </p:spPr>
        <p:txBody>
          <a:bodyPr>
            <a:noAutofit/>
          </a:bodyPr>
          <a:lstStyle/>
          <a:p>
            <a:pPr algn="l"/>
            <a:r>
              <a:rPr lang="en-US" sz="7200" b="1" dirty="0">
                <a:latin typeface="Berlin Sans FB Demi" panose="020E0802020502020306" pitchFamily="34" charset="0"/>
              </a:rPr>
              <a:t>3 - 2 - 1 du </a:t>
            </a:r>
            <a:r>
              <a:rPr lang="en-US" sz="7200" b="1" dirty="0" err="1">
                <a:latin typeface="Berlin Sans FB Demi" panose="020E0802020502020306" pitchFamily="34" charset="0"/>
              </a:rPr>
              <a:t>skal</a:t>
            </a:r>
            <a:r>
              <a:rPr lang="en-US" sz="7200" b="1" dirty="0">
                <a:latin typeface="Berlin Sans FB Demi" panose="020E0802020502020306" pitchFamily="34" charset="0"/>
              </a:rPr>
              <a:t> nu …</a:t>
            </a:r>
          </a:p>
          <a:p>
            <a:pPr algn="l"/>
            <a:r>
              <a:rPr lang="en-US" sz="7200" b="1" dirty="0">
                <a:latin typeface="Berlin Sans FB Demi" panose="020E0802020502020306" pitchFamily="34" charset="0"/>
              </a:rPr>
              <a:t>op </a:t>
            </a:r>
            <a:r>
              <a:rPr lang="en-US" sz="7200" b="1" dirty="0" err="1">
                <a:latin typeface="Berlin Sans FB Demi" panose="020E0802020502020306" pitchFamily="34" charset="0"/>
              </a:rPr>
              <a:t>og</a:t>
            </a:r>
            <a:r>
              <a:rPr lang="en-US" sz="7200" b="1" dirty="0">
                <a:latin typeface="Berlin Sans FB Demi" panose="020E0802020502020306" pitchFamily="34" charset="0"/>
              </a:rPr>
              <a:t> </a:t>
            </a:r>
            <a:r>
              <a:rPr lang="en-US" sz="7200" b="1" dirty="0" err="1">
                <a:latin typeface="Berlin Sans FB Demi" panose="020E0802020502020306" pitchFamily="34" charset="0"/>
              </a:rPr>
              <a:t>stå</a:t>
            </a:r>
            <a:r>
              <a:rPr lang="en-US" sz="7200" b="1" dirty="0">
                <a:latin typeface="Berlin Sans FB Demi" panose="020E0802020502020306" pitchFamily="34" charset="0"/>
              </a:rPr>
              <a:t> </a:t>
            </a:r>
            <a:r>
              <a:rPr lang="en-US" sz="7200" b="1" dirty="0" err="1">
                <a:latin typeface="Berlin Sans FB Demi" panose="020E0802020502020306" pitchFamily="34" charset="0"/>
              </a:rPr>
              <a:t>og</a:t>
            </a:r>
            <a:r>
              <a:rPr lang="en-US" sz="7200" b="1" dirty="0">
                <a:latin typeface="Berlin Sans FB Demi" panose="020E0802020502020306" pitchFamily="34" charset="0"/>
              </a:rPr>
              <a:t> lave….</a:t>
            </a:r>
            <a:endParaRPr lang="da-DK" sz="7200" dirty="0">
              <a:latin typeface="Berlin Sans FB Demi" panose="020E0802020502020306" pitchFamily="34" charset="0"/>
            </a:endParaRPr>
          </a:p>
        </p:txBody>
      </p:sp>
      <p:pic>
        <p:nvPicPr>
          <p:cNvPr id="12292" name="Picture 4" descr="Nemme træningsøvelser som kan laves derhjemme">
            <a:extLst>
              <a:ext uri="{FF2B5EF4-FFF2-40B4-BE49-F238E27FC236}">
                <a16:creationId xmlns:a16="http://schemas.microsoft.com/office/drawing/2014/main" id="{E6227ACA-E9C1-4DC8-A897-F23476D39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9" y="842010"/>
            <a:ext cx="5790254" cy="445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487E8E9F-0454-4554-B155-81AC0CC872A6}"/>
              </a:ext>
            </a:extLst>
          </p:cNvPr>
          <p:cNvSpPr txBox="1"/>
          <p:nvPr/>
        </p:nvSpPr>
        <p:spPr>
          <a:xfrm>
            <a:off x="2676524" y="5088703"/>
            <a:ext cx="84867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b="1" dirty="0">
                <a:latin typeface="Berlin Sans FB Demi" panose="020E0802020502020306" pitchFamily="34" charset="0"/>
              </a:rPr>
              <a:t>5 </a:t>
            </a:r>
            <a:r>
              <a:rPr lang="en-US" sz="9600" b="1" dirty="0" err="1">
                <a:latin typeface="Berlin Sans FB Demi" panose="020E0802020502020306" pitchFamily="34" charset="0"/>
              </a:rPr>
              <a:t>englehop</a:t>
            </a:r>
            <a:endParaRPr lang="da-DK" sz="9600" dirty="0"/>
          </a:p>
        </p:txBody>
      </p:sp>
    </p:spTree>
    <p:extLst>
      <p:ext uri="{BB962C8B-B14F-4D97-AF65-F5344CB8AC3E}">
        <p14:creationId xmlns:p14="http://schemas.microsoft.com/office/powerpoint/2010/main" val="3556265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CBF5F73C-F92D-421E-8D95-EB4F763D9C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021" y="170605"/>
            <a:ext cx="4984813" cy="2057289"/>
          </a:xfrm>
          <a:noFill/>
        </p:spPr>
        <p:txBody>
          <a:bodyPr>
            <a:noAutofit/>
          </a:bodyPr>
          <a:lstStyle/>
          <a:p>
            <a:pPr algn="l"/>
            <a:endParaRPr lang="en-US" sz="7200" b="1" dirty="0">
              <a:latin typeface="Berlin Sans FB Demi" panose="020E0802020502020306" pitchFamily="34" charset="0"/>
            </a:endParaRPr>
          </a:p>
          <a:p>
            <a:pPr algn="l"/>
            <a:r>
              <a:rPr lang="en-US" sz="7200" b="1" dirty="0">
                <a:latin typeface="Berlin Sans FB Demi" panose="020E0802020502020306" pitchFamily="34" charset="0"/>
              </a:rPr>
              <a:t>3 - 2 - 1 du </a:t>
            </a:r>
            <a:r>
              <a:rPr lang="en-US" sz="7200" b="1" dirty="0" err="1">
                <a:latin typeface="Berlin Sans FB Demi" panose="020E0802020502020306" pitchFamily="34" charset="0"/>
              </a:rPr>
              <a:t>skal</a:t>
            </a:r>
            <a:r>
              <a:rPr lang="en-US" sz="7200" b="1" dirty="0">
                <a:latin typeface="Berlin Sans FB Demi" panose="020E0802020502020306" pitchFamily="34" charset="0"/>
              </a:rPr>
              <a:t> nu </a:t>
            </a:r>
            <a:r>
              <a:rPr lang="en-US" sz="7200" b="1" dirty="0" err="1">
                <a:latin typeface="Berlin Sans FB Demi" panose="020E0802020502020306" pitchFamily="34" charset="0"/>
              </a:rPr>
              <a:t>ud</a:t>
            </a:r>
            <a:r>
              <a:rPr lang="en-US" sz="7200" b="1" dirty="0">
                <a:latin typeface="Berlin Sans FB Demi" panose="020E0802020502020306" pitchFamily="34" charset="0"/>
              </a:rPr>
              <a:t> </a:t>
            </a:r>
            <a:r>
              <a:rPr lang="en-US" sz="7200" b="1" dirty="0" err="1">
                <a:latin typeface="Berlin Sans FB Demi" panose="020E0802020502020306" pitchFamily="34" charset="0"/>
              </a:rPr>
              <a:t>og</a:t>
            </a:r>
            <a:r>
              <a:rPr lang="en-US" sz="7200" b="1" dirty="0">
                <a:latin typeface="Berlin Sans FB Demi" panose="020E0802020502020306" pitchFamily="34" charset="0"/>
              </a:rPr>
              <a:t> </a:t>
            </a:r>
            <a:r>
              <a:rPr lang="en-US" sz="7200" b="1" dirty="0" err="1">
                <a:latin typeface="Berlin Sans FB Demi" panose="020E0802020502020306" pitchFamily="34" charset="0"/>
              </a:rPr>
              <a:t>finde</a:t>
            </a:r>
            <a:r>
              <a:rPr lang="en-US" sz="7200" b="1" dirty="0">
                <a:latin typeface="Berlin Sans FB Demi" panose="020E0802020502020306" pitchFamily="34" charset="0"/>
              </a:rPr>
              <a:t>…</a:t>
            </a:r>
            <a:endParaRPr lang="da-DK" sz="7200" dirty="0">
              <a:latin typeface="Berlin Sans FB Demi" panose="020E0802020502020306" pitchFamily="34" charset="0"/>
            </a:endParaRPr>
          </a:p>
        </p:txBody>
      </p:sp>
      <p:pic>
        <p:nvPicPr>
          <p:cNvPr id="4" name="Picture 2" descr="ᐈ Kid running stock cliparts, Royalty Free kid run vectors | download on  Depositphotos®">
            <a:extLst>
              <a:ext uri="{FF2B5EF4-FFF2-40B4-BE49-F238E27FC236}">
                <a16:creationId xmlns:a16="http://schemas.microsoft.com/office/drawing/2014/main" id="{CEA90D1E-1408-40C6-9D0C-ACD54DC18C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0358"/>
          <a:stretch/>
        </p:blipFill>
        <p:spPr bwMode="auto">
          <a:xfrm>
            <a:off x="1" y="10"/>
            <a:ext cx="6005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839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FED6D4-BCA9-4601-AA63-83860A5EF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7200" b="1" dirty="0"/>
              <a:t>           Håndklæde</a:t>
            </a:r>
          </a:p>
        </p:txBody>
      </p:sp>
      <p:pic>
        <p:nvPicPr>
          <p:cNvPr id="3074" name="Picture 2" descr="Gant Home Håndklæde ORGANIC PREMIUM 30x50 cm - Blå - Håndklæder - Ellos.dk">
            <a:extLst>
              <a:ext uri="{FF2B5EF4-FFF2-40B4-BE49-F238E27FC236}">
                <a16:creationId xmlns:a16="http://schemas.microsoft.com/office/drawing/2014/main" id="{FCEE552E-CC14-44CE-987D-20DB0B5A0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-670576"/>
            <a:ext cx="5162550" cy="777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005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3850</TotalTime>
  <Words>461</Words>
  <Application>Microsoft Office PowerPoint</Application>
  <PresentationFormat>Widescreen</PresentationFormat>
  <Paragraphs>78</Paragraphs>
  <Slides>35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35</vt:i4>
      </vt:variant>
    </vt:vector>
  </HeadingPairs>
  <TitlesOfParts>
    <vt:vector size="41" baseType="lpstr">
      <vt:lpstr>Arial</vt:lpstr>
      <vt:lpstr>Arial Rounded MT Bold</vt:lpstr>
      <vt:lpstr>Berlin Sans FB Demi</vt:lpstr>
      <vt:lpstr>Calibri</vt:lpstr>
      <vt:lpstr>Calibri Light</vt:lpstr>
      <vt:lpstr>Office-tema</vt:lpstr>
      <vt:lpstr>PowerPoint-præsentation</vt:lpstr>
      <vt:lpstr>PowerPoint-præsentation</vt:lpstr>
      <vt:lpstr>Teske</vt:lpstr>
      <vt:lpstr>PowerPoint-præsentation</vt:lpstr>
      <vt:lpstr>PowerPoint-præsentation</vt:lpstr>
      <vt:lpstr>SKO</vt:lpstr>
      <vt:lpstr>PowerPoint-præsentation</vt:lpstr>
      <vt:lpstr>PowerPoint-præsentation</vt:lpstr>
      <vt:lpstr>           Håndklæde</vt:lpstr>
      <vt:lpstr>PowerPoint-præsentation</vt:lpstr>
      <vt:lpstr>PowerPoint-præsentation</vt:lpstr>
      <vt:lpstr>Du skal nu finde 3 ting der starter med bogstavet:  T</vt:lpstr>
      <vt:lpstr>PowerPoint-præsentation</vt:lpstr>
      <vt:lpstr>PowerPoint-præsentation</vt:lpstr>
      <vt:lpstr>           Jakke</vt:lpstr>
      <vt:lpstr>PowerPoint-præsentation</vt:lpstr>
      <vt:lpstr>PowerPoint-præsentation</vt:lpstr>
      <vt:lpstr>PowerPoint-præsentation</vt:lpstr>
      <vt:lpstr>           Pude</vt:lpstr>
      <vt:lpstr>PowerPoint-præsentation</vt:lpstr>
      <vt:lpstr>PowerPoint-præsentation</vt:lpstr>
      <vt:lpstr>Du skal nu finde 2 ting der starter med bogstaverne:  A / E</vt:lpstr>
      <vt:lpstr>PowerPoint-præsentation</vt:lpstr>
      <vt:lpstr>PowerPoint-præsentation</vt:lpstr>
      <vt:lpstr>           En frugt</vt:lpstr>
      <vt:lpstr>PowerPoint-præsentation</vt:lpstr>
      <vt:lpstr>PowerPoint-præsentation</vt:lpstr>
      <vt:lpstr>           En elastik</vt:lpstr>
      <vt:lpstr>Øvelse: Tag elastikken over hovedet som vist her!</vt:lpstr>
      <vt:lpstr>PowerPoint-præsentation</vt:lpstr>
      <vt:lpstr>         Du skal nu lægge alle tingene på plads igen!!</vt:lpstr>
      <vt:lpstr>PowerPoint-præsentation</vt:lpstr>
      <vt:lpstr>PowerPoint-præsentation</vt:lpstr>
      <vt:lpstr>          Kæledyr eller din ynglings bamse!</vt:lpstr>
      <vt:lpstr>Så er øvelsen slut! og I kan nu slappe lidt af!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Skafte Herskind HundestedSkole</dc:creator>
  <cp:lastModifiedBy>Christian Pedersen</cp:lastModifiedBy>
  <cp:revision>12</cp:revision>
  <dcterms:created xsi:type="dcterms:W3CDTF">2021-01-08T15:59:11Z</dcterms:created>
  <dcterms:modified xsi:type="dcterms:W3CDTF">2021-01-26T13:32:07Z</dcterms:modified>
</cp:coreProperties>
</file>