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75AAA9-7D39-4535-9F53-6C6C7C4F4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4296636-3744-40E6-A0F6-1A49246E7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C09D5E-6D15-4B9B-95F8-AC63A16D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C5AF-42AC-4947-8144-E19ED4B3FA64}" type="datetimeFigureOut">
              <a:rPr lang="da-DK" smtClean="0"/>
              <a:t>01-02-2021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B50DBD0-5C8C-45D1-8300-03B7D8F1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B95038D-37C9-44E0-98E1-558A872B6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EE2D-0DFC-4B83-9708-4E6C77BFB5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622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26DBA-6E30-4D1C-AE9B-E14E9D48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974FC53-AD66-4AF7-A40F-4009B8AEA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1D2CF80-93DC-4D19-8412-FF62060B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C5AF-42AC-4947-8144-E19ED4B3FA64}" type="datetimeFigureOut">
              <a:rPr lang="da-DK" smtClean="0"/>
              <a:t>01-02-2021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AA5D892-0B29-4622-A691-410C62306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3BCAD31-71D5-4659-8569-1A9A1842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EE2D-0DFC-4B83-9708-4E6C77BFB5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415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47AF8CB-D72A-4208-84F1-155EAEBBC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CFA1F35-4653-4FB8-8B3E-50DE89B94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F44F26-C902-4AB9-B92B-B6119DB5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C5AF-42AC-4947-8144-E19ED4B3FA64}" type="datetimeFigureOut">
              <a:rPr lang="da-DK" smtClean="0"/>
              <a:t>01-02-2021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2D80669-7636-4BE1-9483-5F043561A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CBF162-D85C-4E76-9D17-96633912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EE2D-0DFC-4B83-9708-4E6C77BFB5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445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8BF22-8346-4E9B-AF1F-BA54708D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2FF3A1-449C-47FC-9D27-7DA9A3940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8F5F74-8914-401A-937D-0E5DEF20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C5AF-42AC-4947-8144-E19ED4B3FA64}" type="datetimeFigureOut">
              <a:rPr lang="da-DK" smtClean="0"/>
              <a:t>01-02-2021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C4AA1F5-04AF-4C54-88D0-8BB59D386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2E2DAC-8FE8-4713-95EB-B84C7C30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EE2D-0DFC-4B83-9708-4E6C77BFB5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179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25A38-F0C6-4C06-B150-717B8E1F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82B96B7-DE78-4EFD-AD14-38BD9B9FA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9A3A5BA-4479-437C-915B-0D3972129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C5AF-42AC-4947-8144-E19ED4B3FA64}" type="datetimeFigureOut">
              <a:rPr lang="da-DK" smtClean="0"/>
              <a:t>01-02-2021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72107A-AA6A-4BBE-B5B1-D84E7957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3008A61-613D-4898-B2E1-AC9B8FBC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EE2D-0DFC-4B83-9708-4E6C77BFB5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911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9E2944-5606-418C-B274-15F7D240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1C3A04-2EA2-4ED9-B70F-30E9B5A4C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F18A753-952D-4042-99FF-4013F3D68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6F7416A-B958-4479-BAEB-CDC60C55E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C5AF-42AC-4947-8144-E19ED4B3FA64}" type="datetimeFigureOut">
              <a:rPr lang="da-DK" smtClean="0"/>
              <a:t>01-02-2021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6C1C5CD-193F-4F15-943F-89B26863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3955A69-A918-4695-8AA2-6495FA3C9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EE2D-0DFC-4B83-9708-4E6C77BFB5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401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5A48A8-6FB9-4A8A-8261-C3F01F9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A39D93-C287-4EB4-BB01-46587AA78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CB5025D-D55B-4E88-9F13-00CE714CC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097AF6A-B420-407C-B0E8-DA14DE473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505630A-78BE-4B20-BEB9-0D7F87F8C2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3CA576F-355A-4140-BBB2-9188816B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C5AF-42AC-4947-8144-E19ED4B3FA64}" type="datetimeFigureOut">
              <a:rPr lang="da-DK" smtClean="0"/>
              <a:t>01-02-2021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815A0F9-2D31-4DC0-B46A-0981D075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1198348-D9F7-4147-A163-54CA07F1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EE2D-0DFC-4B83-9708-4E6C77BFB5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014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B4381-01A2-48D1-86A1-BDF5E699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B636AD9-ED56-490A-ADE6-11AC6A28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C5AF-42AC-4947-8144-E19ED4B3FA64}" type="datetimeFigureOut">
              <a:rPr lang="da-DK" smtClean="0"/>
              <a:t>01-02-2021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781A6BB-4C62-407D-8CE5-721EAFCB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5886793-9585-4284-A492-7041D77B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EE2D-0DFC-4B83-9708-4E6C77BFB5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337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5F642EF-FA6D-49C4-94C0-540789CEC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C5AF-42AC-4947-8144-E19ED4B3FA64}" type="datetimeFigureOut">
              <a:rPr lang="da-DK" smtClean="0"/>
              <a:t>01-02-2021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2B000FF-4E63-4CF8-AD99-142FACBB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6707DE1-2B10-4F18-9169-B8D57DAF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EE2D-0DFC-4B83-9708-4E6C77BFB5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109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E5F10-468E-4EFC-88F8-A1AA383FD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E8BF19-6345-4AA2-BC10-41DCD74A4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0EF8FCB-3702-4444-89BF-02A6402CD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C897252-9869-4AE2-BE81-5473BEA3A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C5AF-42AC-4947-8144-E19ED4B3FA64}" type="datetimeFigureOut">
              <a:rPr lang="da-DK" smtClean="0"/>
              <a:t>01-02-2021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78B32E7-AC80-461D-81D5-11035495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B30A82-D0B8-42C8-81A4-6F92887F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EE2D-0DFC-4B83-9708-4E6C77BFB5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965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65D69-6311-4621-AEEF-B8DC2787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6893E1C-00F3-4673-B620-28F181551F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5208A62-F342-4BA6-A507-E9E4412BE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6730BE2-AE0B-4B6C-B256-1713B09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C5AF-42AC-4947-8144-E19ED4B3FA64}" type="datetimeFigureOut">
              <a:rPr lang="da-DK" smtClean="0"/>
              <a:t>01-02-2021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023A6FB-E6BE-4597-A941-D8A75E4C3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2DE3FA4-5E58-4986-A074-3E4F3EA8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EE2D-0DFC-4B83-9708-4E6C77BFB5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877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83308B1-B69F-47B7-AC48-45B76A21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738061D-2BCB-4ABE-AA19-4F6491BE5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AA7212-B447-4197-A6E2-0C7EF78BC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AC5AF-42AC-4947-8144-E19ED4B3FA64}" type="datetimeFigureOut">
              <a:rPr lang="da-DK" smtClean="0"/>
              <a:t>01-02-2021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3B3E86-FDCA-45DC-B2B7-6B1E5A609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E2ECC3-7688-41B9-9C70-32DFA1214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BEE2D-0DFC-4B83-9708-4E6C77BFB5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426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A3E62233-18B7-4EC7-A32B-4ECC76E06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62" y="5447722"/>
            <a:ext cx="17907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54 Bedste Støvsugere (Januar 2021) | Test-støvsuger.dk">
            <a:extLst>
              <a:ext uri="{FF2B5EF4-FFF2-40B4-BE49-F238E27FC236}">
                <a16:creationId xmlns:a16="http://schemas.microsoft.com/office/drawing/2014/main" id="{434C9CF9-A5BB-41F5-B0FC-D2F8582DF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17" y="1618808"/>
            <a:ext cx="1129251" cy="11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1B3386C-4574-4493-9D72-93B70DD89212}"/>
              </a:ext>
            </a:extLst>
          </p:cNvPr>
          <p:cNvSpPr/>
          <p:nvPr/>
        </p:nvSpPr>
        <p:spPr>
          <a:xfrm>
            <a:off x="699715" y="906449"/>
            <a:ext cx="333955" cy="3339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C028467-3543-4A92-93F3-7FB886B55E6F}"/>
              </a:ext>
            </a:extLst>
          </p:cNvPr>
          <p:cNvSpPr/>
          <p:nvPr/>
        </p:nvSpPr>
        <p:spPr>
          <a:xfrm>
            <a:off x="699711" y="5894565"/>
            <a:ext cx="333955" cy="3339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287234B-77F3-4525-82C2-E264185F396F}"/>
              </a:ext>
            </a:extLst>
          </p:cNvPr>
          <p:cNvSpPr/>
          <p:nvPr/>
        </p:nvSpPr>
        <p:spPr>
          <a:xfrm>
            <a:off x="699712" y="3925294"/>
            <a:ext cx="333955" cy="3339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1EA7DC8-3A30-4723-89C5-73C1CE423798}"/>
              </a:ext>
            </a:extLst>
          </p:cNvPr>
          <p:cNvSpPr/>
          <p:nvPr/>
        </p:nvSpPr>
        <p:spPr>
          <a:xfrm>
            <a:off x="699712" y="1906989"/>
            <a:ext cx="333955" cy="3339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F5FDFA5-765C-4B21-B676-AB96811CB2B6}"/>
              </a:ext>
            </a:extLst>
          </p:cNvPr>
          <p:cNvSpPr/>
          <p:nvPr/>
        </p:nvSpPr>
        <p:spPr>
          <a:xfrm>
            <a:off x="699712" y="4886076"/>
            <a:ext cx="333955" cy="3339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81F3786-1CBB-45CD-A270-CBE839412CE8}"/>
              </a:ext>
            </a:extLst>
          </p:cNvPr>
          <p:cNvSpPr/>
          <p:nvPr/>
        </p:nvSpPr>
        <p:spPr>
          <a:xfrm>
            <a:off x="699714" y="2964512"/>
            <a:ext cx="333955" cy="3339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900C9DD-5511-4252-93D7-26AC3BB4418C}"/>
              </a:ext>
            </a:extLst>
          </p:cNvPr>
          <p:cNvSpPr txBox="1"/>
          <p:nvPr/>
        </p:nvSpPr>
        <p:spPr>
          <a:xfrm>
            <a:off x="4763162" y="25514"/>
            <a:ext cx="4245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/>
              <a:t>Afkrydsningsbingo</a:t>
            </a:r>
          </a:p>
        </p:txBody>
      </p:sp>
      <p:pic>
        <p:nvPicPr>
          <p:cNvPr id="12" name="Grafik 11" descr="Kør/Afspil med massiv udfyldning">
            <a:extLst>
              <a:ext uri="{FF2B5EF4-FFF2-40B4-BE49-F238E27FC236}">
                <a16:creationId xmlns:a16="http://schemas.microsoft.com/office/drawing/2014/main" id="{EDD3F1CA-BD97-4D5F-8848-C16E535D3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666" y="2819401"/>
            <a:ext cx="796456" cy="796456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E09A5510-97ED-4E26-87CD-D2ACB1783399}"/>
              </a:ext>
            </a:extLst>
          </p:cNvPr>
          <p:cNvSpPr/>
          <p:nvPr/>
        </p:nvSpPr>
        <p:spPr>
          <a:xfrm>
            <a:off x="4293709" y="888337"/>
            <a:ext cx="333955" cy="3339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C2A25472-CC3E-4758-9CF7-3E368809CED5}"/>
              </a:ext>
            </a:extLst>
          </p:cNvPr>
          <p:cNvSpPr/>
          <p:nvPr/>
        </p:nvSpPr>
        <p:spPr>
          <a:xfrm>
            <a:off x="4293705" y="5876453"/>
            <a:ext cx="333955" cy="3339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2C7D6E62-FB48-4D86-B3CE-848CDBB7B11A}"/>
              </a:ext>
            </a:extLst>
          </p:cNvPr>
          <p:cNvSpPr/>
          <p:nvPr/>
        </p:nvSpPr>
        <p:spPr>
          <a:xfrm>
            <a:off x="4293706" y="3907182"/>
            <a:ext cx="333955" cy="3339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FA0FF6D-2ADD-470E-9782-0C292609BF78}"/>
              </a:ext>
            </a:extLst>
          </p:cNvPr>
          <p:cNvSpPr/>
          <p:nvPr/>
        </p:nvSpPr>
        <p:spPr>
          <a:xfrm>
            <a:off x="4293706" y="1888877"/>
            <a:ext cx="333955" cy="3339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C92B991-AC11-45BE-BF62-437470C9A860}"/>
              </a:ext>
            </a:extLst>
          </p:cNvPr>
          <p:cNvSpPr/>
          <p:nvPr/>
        </p:nvSpPr>
        <p:spPr>
          <a:xfrm>
            <a:off x="4293706" y="4867964"/>
            <a:ext cx="333955" cy="3339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BFD3D310-CB65-4A47-BF73-C3B94F53BFE9}"/>
              </a:ext>
            </a:extLst>
          </p:cNvPr>
          <p:cNvSpPr/>
          <p:nvPr/>
        </p:nvSpPr>
        <p:spPr>
          <a:xfrm>
            <a:off x="4293708" y="2946400"/>
            <a:ext cx="333955" cy="3339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8B8567A2-033B-4627-8DA8-55A724B1E4FA}"/>
              </a:ext>
            </a:extLst>
          </p:cNvPr>
          <p:cNvSpPr/>
          <p:nvPr/>
        </p:nvSpPr>
        <p:spPr>
          <a:xfrm>
            <a:off x="8372722" y="873981"/>
            <a:ext cx="333955" cy="3339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5C7B35E0-8D10-40DA-8B03-CD2E87ED4493}"/>
              </a:ext>
            </a:extLst>
          </p:cNvPr>
          <p:cNvSpPr/>
          <p:nvPr/>
        </p:nvSpPr>
        <p:spPr>
          <a:xfrm>
            <a:off x="8372718" y="5862097"/>
            <a:ext cx="333955" cy="3339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630E79DF-C9EC-4E84-8B78-AAE294BAAB5F}"/>
              </a:ext>
            </a:extLst>
          </p:cNvPr>
          <p:cNvSpPr/>
          <p:nvPr/>
        </p:nvSpPr>
        <p:spPr>
          <a:xfrm>
            <a:off x="8372719" y="3892826"/>
            <a:ext cx="333955" cy="3339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A2B90F9D-9AA3-4823-937C-4F212AE8AC49}"/>
              </a:ext>
            </a:extLst>
          </p:cNvPr>
          <p:cNvSpPr/>
          <p:nvPr/>
        </p:nvSpPr>
        <p:spPr>
          <a:xfrm>
            <a:off x="8372719" y="1874521"/>
            <a:ext cx="333955" cy="3339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685A0AAE-F611-469C-AF89-B1970047EF0F}"/>
              </a:ext>
            </a:extLst>
          </p:cNvPr>
          <p:cNvSpPr/>
          <p:nvPr/>
        </p:nvSpPr>
        <p:spPr>
          <a:xfrm>
            <a:off x="8372719" y="4853608"/>
            <a:ext cx="333955" cy="3339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0133582-A013-4193-A8FF-63EC000C8E2B}"/>
              </a:ext>
            </a:extLst>
          </p:cNvPr>
          <p:cNvSpPr/>
          <p:nvPr/>
        </p:nvSpPr>
        <p:spPr>
          <a:xfrm>
            <a:off x="8372721" y="2932044"/>
            <a:ext cx="333955" cy="3339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Grafik 15" descr="Luk med massiv udfyldning">
            <a:extLst>
              <a:ext uri="{FF2B5EF4-FFF2-40B4-BE49-F238E27FC236}">
                <a16:creationId xmlns:a16="http://schemas.microsoft.com/office/drawing/2014/main" id="{1B813343-5BC5-489D-ABA6-A57A2759BA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00" y="182880"/>
            <a:ext cx="555266" cy="555266"/>
          </a:xfrm>
          <a:prstGeom prst="rect">
            <a:avLst/>
          </a:prstGeom>
        </p:spPr>
      </p:pic>
      <p:sp>
        <p:nvSpPr>
          <p:cNvPr id="52" name="Tekstfelt 51">
            <a:extLst>
              <a:ext uri="{FF2B5EF4-FFF2-40B4-BE49-F238E27FC236}">
                <a16:creationId xmlns:a16="http://schemas.microsoft.com/office/drawing/2014/main" id="{2051C3E1-30AA-4A0E-BA5E-824A7410FD53}"/>
              </a:ext>
            </a:extLst>
          </p:cNvPr>
          <p:cNvSpPr txBox="1"/>
          <p:nvPr/>
        </p:nvSpPr>
        <p:spPr>
          <a:xfrm>
            <a:off x="938917" y="258823"/>
            <a:ext cx="424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Kryds af når du har løst opgaven!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4A9DEC7F-EC24-4BF1-9104-034FE8A67CA8}"/>
              </a:ext>
            </a:extLst>
          </p:cNvPr>
          <p:cNvSpPr/>
          <p:nvPr/>
        </p:nvSpPr>
        <p:spPr>
          <a:xfrm>
            <a:off x="604962" y="303477"/>
            <a:ext cx="333955" cy="3339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33E28C0D-BC47-4C26-805E-97B1F3BAB051}"/>
              </a:ext>
            </a:extLst>
          </p:cNvPr>
          <p:cNvSpPr txBox="1"/>
          <p:nvPr/>
        </p:nvSpPr>
        <p:spPr>
          <a:xfrm>
            <a:off x="1645920" y="1895503"/>
            <a:ext cx="207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Støvsug dit værelse</a:t>
            </a:r>
          </a:p>
        </p:txBody>
      </p:sp>
      <p:sp>
        <p:nvSpPr>
          <p:cNvPr id="55" name="Tekstfelt 54">
            <a:extLst>
              <a:ext uri="{FF2B5EF4-FFF2-40B4-BE49-F238E27FC236}">
                <a16:creationId xmlns:a16="http://schemas.microsoft.com/office/drawing/2014/main" id="{C6FAACA4-F1FC-46AC-A58C-7B3D43BE6FC9}"/>
              </a:ext>
            </a:extLst>
          </p:cNvPr>
          <p:cNvSpPr txBox="1"/>
          <p:nvPr/>
        </p:nvSpPr>
        <p:spPr>
          <a:xfrm>
            <a:off x="1750612" y="2826028"/>
            <a:ext cx="207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Løb en tur rundt om </a:t>
            </a:r>
          </a:p>
          <a:p>
            <a:r>
              <a:rPr lang="da-DK" dirty="0"/>
              <a:t>dit hus/lejlighed</a:t>
            </a:r>
          </a:p>
        </p:txBody>
      </p:sp>
      <p:pic>
        <p:nvPicPr>
          <p:cNvPr id="1028" name="Picture 4" descr="Mini Crunch Boy Exercising Twinkl Move PE KS1 Daily Move Fit Kids HIIT">
            <a:extLst>
              <a:ext uri="{FF2B5EF4-FFF2-40B4-BE49-F238E27FC236}">
                <a16:creationId xmlns:a16="http://schemas.microsoft.com/office/drawing/2014/main" id="{263C3C5A-99E2-4DC7-8233-4669ED5AA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59" y="1756290"/>
            <a:ext cx="1159650" cy="5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kstfelt 56">
            <a:extLst>
              <a:ext uri="{FF2B5EF4-FFF2-40B4-BE49-F238E27FC236}">
                <a16:creationId xmlns:a16="http://schemas.microsoft.com/office/drawing/2014/main" id="{C614BB3D-527E-4D23-B68A-3B6648C857BC}"/>
              </a:ext>
            </a:extLst>
          </p:cNvPr>
          <p:cNvSpPr txBox="1"/>
          <p:nvPr/>
        </p:nvSpPr>
        <p:spPr>
          <a:xfrm>
            <a:off x="5575784" y="1835086"/>
            <a:ext cx="242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Lav 15 mavebøjninger</a:t>
            </a:r>
          </a:p>
        </p:txBody>
      </p:sp>
      <p:pic>
        <p:nvPicPr>
          <p:cNvPr id="1030" name="Picture 6" descr="Teenageværelser: Indbringende rod – Ekstra Bladet">
            <a:extLst>
              <a:ext uri="{FF2B5EF4-FFF2-40B4-BE49-F238E27FC236}">
                <a16:creationId xmlns:a16="http://schemas.microsoft.com/office/drawing/2014/main" id="{AC36739B-F2CE-4E02-8E6C-4B958D936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10" y="5319089"/>
            <a:ext cx="1419970" cy="14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kstfelt 58">
            <a:extLst>
              <a:ext uri="{FF2B5EF4-FFF2-40B4-BE49-F238E27FC236}">
                <a16:creationId xmlns:a16="http://schemas.microsoft.com/office/drawing/2014/main" id="{5D47B12D-AE4F-48ED-8DA7-B72838C39A9F}"/>
              </a:ext>
            </a:extLst>
          </p:cNvPr>
          <p:cNvSpPr txBox="1"/>
          <p:nvPr/>
        </p:nvSpPr>
        <p:spPr>
          <a:xfrm>
            <a:off x="10355917" y="5661678"/>
            <a:ext cx="1166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Ryd op på dit værelse</a:t>
            </a:r>
          </a:p>
        </p:txBody>
      </p:sp>
      <p:sp>
        <p:nvSpPr>
          <p:cNvPr id="61" name="Tekstfelt 60">
            <a:extLst>
              <a:ext uri="{FF2B5EF4-FFF2-40B4-BE49-F238E27FC236}">
                <a16:creationId xmlns:a16="http://schemas.microsoft.com/office/drawing/2014/main" id="{BF8D4597-D6EE-4805-BC78-366B118FCB92}"/>
              </a:ext>
            </a:extLst>
          </p:cNvPr>
          <p:cNvSpPr txBox="1"/>
          <p:nvPr/>
        </p:nvSpPr>
        <p:spPr>
          <a:xfrm>
            <a:off x="2097312" y="5705908"/>
            <a:ext cx="161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Lav 20</a:t>
            </a:r>
          </a:p>
          <a:p>
            <a:pPr algn="ctr"/>
            <a:r>
              <a:rPr lang="da-DK" dirty="0"/>
              <a:t>sprællemænd</a:t>
            </a:r>
          </a:p>
        </p:txBody>
      </p:sp>
      <p:pic>
        <p:nvPicPr>
          <p:cNvPr id="1034" name="Picture 10" descr="STYRKE Individuelle øvelser STYRKE Makkertræning PULS Kondition BALANCE &amp;  STRÆK Koncentration">
            <a:extLst>
              <a:ext uri="{FF2B5EF4-FFF2-40B4-BE49-F238E27FC236}">
                <a16:creationId xmlns:a16="http://schemas.microsoft.com/office/drawing/2014/main" id="{0D692DAF-2F58-4F01-B8B5-979C0750F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98" y="4558920"/>
            <a:ext cx="1064011" cy="110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kstfelt 62">
            <a:extLst>
              <a:ext uri="{FF2B5EF4-FFF2-40B4-BE49-F238E27FC236}">
                <a16:creationId xmlns:a16="http://schemas.microsoft.com/office/drawing/2014/main" id="{13D5D08D-84A3-4DC4-AACF-B15708EFDDBA}"/>
              </a:ext>
            </a:extLst>
          </p:cNvPr>
          <p:cNvSpPr txBox="1"/>
          <p:nvPr/>
        </p:nvSpPr>
        <p:spPr>
          <a:xfrm>
            <a:off x="5827574" y="4601247"/>
            <a:ext cx="2075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Krabbegang fra dit værelse – køkken – værelse!</a:t>
            </a:r>
          </a:p>
        </p:txBody>
      </p:sp>
      <p:pic>
        <p:nvPicPr>
          <p:cNvPr id="1036" name="Picture 12" descr="Overgang fra døgninstitution til plejefamilie">
            <a:extLst>
              <a:ext uri="{FF2B5EF4-FFF2-40B4-BE49-F238E27FC236}">
                <a16:creationId xmlns:a16="http://schemas.microsoft.com/office/drawing/2014/main" id="{2FB1E251-6AEA-4129-AC33-17E7676F5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10" y="1637631"/>
            <a:ext cx="1458568" cy="9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kstfelt 64">
            <a:extLst>
              <a:ext uri="{FF2B5EF4-FFF2-40B4-BE49-F238E27FC236}">
                <a16:creationId xmlns:a16="http://schemas.microsoft.com/office/drawing/2014/main" id="{2C4FE707-D799-45D5-8561-250DBEACF2B3}"/>
              </a:ext>
            </a:extLst>
          </p:cNvPr>
          <p:cNvSpPr txBox="1"/>
          <p:nvPr/>
        </p:nvSpPr>
        <p:spPr>
          <a:xfrm>
            <a:off x="9960176" y="1621297"/>
            <a:ext cx="1712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Tegn en fin tegning til din far/mor</a:t>
            </a:r>
          </a:p>
        </p:txBody>
      </p:sp>
      <p:pic>
        <p:nvPicPr>
          <p:cNvPr id="1038" name="Picture 14" descr="Baby Hug - HVID - FÅR">
            <a:extLst>
              <a:ext uri="{FF2B5EF4-FFF2-40B4-BE49-F238E27FC236}">
                <a16:creationId xmlns:a16="http://schemas.microsoft.com/office/drawing/2014/main" id="{45156E5B-42AC-4038-8724-5E87C48B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50" y="4564261"/>
            <a:ext cx="997303" cy="99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kstfelt 66">
            <a:extLst>
              <a:ext uri="{FF2B5EF4-FFF2-40B4-BE49-F238E27FC236}">
                <a16:creationId xmlns:a16="http://schemas.microsoft.com/office/drawing/2014/main" id="{4E0D10E5-4085-4B6B-A13E-E473D823DE37}"/>
              </a:ext>
            </a:extLst>
          </p:cNvPr>
          <p:cNvSpPr txBox="1"/>
          <p:nvPr/>
        </p:nvSpPr>
        <p:spPr>
          <a:xfrm>
            <a:off x="1876505" y="4697419"/>
            <a:ext cx="161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Giv alle i dit hjem et kram</a:t>
            </a:r>
          </a:p>
        </p:txBody>
      </p:sp>
      <p:pic>
        <p:nvPicPr>
          <p:cNvPr id="1040" name="Picture 16" descr="Papirfly - Wikipedia's Pappersflygplan as translated by GramTrans">
            <a:extLst>
              <a:ext uri="{FF2B5EF4-FFF2-40B4-BE49-F238E27FC236}">
                <a16:creationId xmlns:a16="http://schemas.microsoft.com/office/drawing/2014/main" id="{B7EE5FBF-2F48-46F0-8084-A8A5C821E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27978" y="3315304"/>
            <a:ext cx="1004391" cy="152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kstfelt 68">
            <a:extLst>
              <a:ext uri="{FF2B5EF4-FFF2-40B4-BE49-F238E27FC236}">
                <a16:creationId xmlns:a16="http://schemas.microsoft.com/office/drawing/2014/main" id="{146606BC-D6AE-4B27-900C-4AAF2EDC7968}"/>
              </a:ext>
            </a:extLst>
          </p:cNvPr>
          <p:cNvSpPr txBox="1"/>
          <p:nvPr/>
        </p:nvSpPr>
        <p:spPr>
          <a:xfrm>
            <a:off x="2287844" y="3434655"/>
            <a:ext cx="2043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Lav en papirsflyver og se hvor langt den kan flyve</a:t>
            </a:r>
          </a:p>
        </p:txBody>
      </p:sp>
      <p:pic>
        <p:nvPicPr>
          <p:cNvPr id="1042" name="Picture 18" descr="Happy To Balance A Book On Her Head Stock Photo, Picture And Royalty Free  Image. Image 2804937.">
            <a:extLst>
              <a:ext uri="{FF2B5EF4-FFF2-40B4-BE49-F238E27FC236}">
                <a16:creationId xmlns:a16="http://schemas.microsoft.com/office/drawing/2014/main" id="{3F758DE8-9841-4AC7-96AB-1D209E240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755" y="297040"/>
            <a:ext cx="806088" cy="12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kstfelt 70">
            <a:extLst>
              <a:ext uri="{FF2B5EF4-FFF2-40B4-BE49-F238E27FC236}">
                <a16:creationId xmlns:a16="http://schemas.microsoft.com/office/drawing/2014/main" id="{A45BFE4B-1829-41DD-98B5-57C8FE437D0B}"/>
              </a:ext>
            </a:extLst>
          </p:cNvPr>
          <p:cNvSpPr txBox="1"/>
          <p:nvPr/>
        </p:nvSpPr>
        <p:spPr>
          <a:xfrm>
            <a:off x="9535948" y="579293"/>
            <a:ext cx="2470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Gå med en bog på hovedet – fra hoveddør – dit værelse</a:t>
            </a:r>
          </a:p>
        </p:txBody>
      </p:sp>
      <p:pic>
        <p:nvPicPr>
          <p:cNvPr id="1044" name="Picture 20" descr="Is It Better for Kids to Read a Book or Read on a Computer?">
            <a:extLst>
              <a:ext uri="{FF2B5EF4-FFF2-40B4-BE49-F238E27FC236}">
                <a16:creationId xmlns:a16="http://schemas.microsoft.com/office/drawing/2014/main" id="{4834BB20-9BCA-4DDD-BE05-6688B4934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45" y="608624"/>
            <a:ext cx="604662" cy="86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kstfelt 72">
            <a:extLst>
              <a:ext uri="{FF2B5EF4-FFF2-40B4-BE49-F238E27FC236}">
                <a16:creationId xmlns:a16="http://schemas.microsoft.com/office/drawing/2014/main" id="{112A1583-48A3-41EC-A752-BC13C855DAA0}"/>
              </a:ext>
            </a:extLst>
          </p:cNvPr>
          <p:cNvSpPr txBox="1"/>
          <p:nvPr/>
        </p:nvSpPr>
        <p:spPr>
          <a:xfrm>
            <a:off x="5546656" y="852959"/>
            <a:ext cx="242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Læs en bog</a:t>
            </a:r>
          </a:p>
        </p:txBody>
      </p:sp>
      <p:pic>
        <p:nvPicPr>
          <p:cNvPr id="1046" name="Picture 22" descr="Jumping Child Clip Art - Hop On One Foot Clipart, HD Png Download ,  Transparent Png Image - PNGitem">
            <a:extLst>
              <a:ext uri="{FF2B5EF4-FFF2-40B4-BE49-F238E27FC236}">
                <a16:creationId xmlns:a16="http://schemas.microsoft.com/office/drawing/2014/main" id="{4618404F-013B-4404-B6D4-4BA2C515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385" y="2572101"/>
            <a:ext cx="820301" cy="97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kstfelt 74">
            <a:extLst>
              <a:ext uri="{FF2B5EF4-FFF2-40B4-BE49-F238E27FC236}">
                <a16:creationId xmlns:a16="http://schemas.microsoft.com/office/drawing/2014/main" id="{D0ED7A2F-FBA3-43F3-AAF0-9D64649B4A12}"/>
              </a:ext>
            </a:extLst>
          </p:cNvPr>
          <p:cNvSpPr txBox="1"/>
          <p:nvPr/>
        </p:nvSpPr>
        <p:spPr>
          <a:xfrm>
            <a:off x="9499747" y="2735334"/>
            <a:ext cx="1712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Hinke 25 gange på hvert ben</a:t>
            </a:r>
          </a:p>
        </p:txBody>
      </p:sp>
      <p:pic>
        <p:nvPicPr>
          <p:cNvPr id="1050" name="Picture 26" descr="14 Exercises for Seniors to Improve Strength and Balance | Philips Lifeline">
            <a:extLst>
              <a:ext uri="{FF2B5EF4-FFF2-40B4-BE49-F238E27FC236}">
                <a16:creationId xmlns:a16="http://schemas.microsoft.com/office/drawing/2014/main" id="{C9AD2192-DA36-4B18-BE03-A5311F277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13" y="661551"/>
            <a:ext cx="1052129" cy="8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kstfelt 77">
            <a:extLst>
              <a:ext uri="{FF2B5EF4-FFF2-40B4-BE49-F238E27FC236}">
                <a16:creationId xmlns:a16="http://schemas.microsoft.com/office/drawing/2014/main" id="{ECBBA2AE-5D6B-4F30-95D5-A4C1ACCC9580}"/>
              </a:ext>
            </a:extLst>
          </p:cNvPr>
          <p:cNvSpPr txBox="1"/>
          <p:nvPr/>
        </p:nvSpPr>
        <p:spPr>
          <a:xfrm>
            <a:off x="2147556" y="632739"/>
            <a:ext cx="2075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Stå på et ben med lukkede øjne – hvor længe kan du?</a:t>
            </a:r>
          </a:p>
        </p:txBody>
      </p:sp>
      <p:pic>
        <p:nvPicPr>
          <p:cNvPr id="1052" name="Picture 28" descr="Dance Moves for Kids - Dance Poise">
            <a:extLst>
              <a:ext uri="{FF2B5EF4-FFF2-40B4-BE49-F238E27FC236}">
                <a16:creationId xmlns:a16="http://schemas.microsoft.com/office/drawing/2014/main" id="{177A9F2C-7BDE-48EC-A8B3-34A14D54B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10" y="4584690"/>
            <a:ext cx="848354" cy="82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kstfelt 79">
            <a:extLst>
              <a:ext uri="{FF2B5EF4-FFF2-40B4-BE49-F238E27FC236}">
                <a16:creationId xmlns:a16="http://schemas.microsoft.com/office/drawing/2014/main" id="{4A0661A2-FA53-4C88-A5AC-40F4E8821E4D}"/>
              </a:ext>
            </a:extLst>
          </p:cNvPr>
          <p:cNvSpPr txBox="1"/>
          <p:nvPr/>
        </p:nvSpPr>
        <p:spPr>
          <a:xfrm>
            <a:off x="9628686" y="4628724"/>
            <a:ext cx="1712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Sæt musik på og dans 2 danse</a:t>
            </a:r>
          </a:p>
        </p:txBody>
      </p:sp>
      <p:pic>
        <p:nvPicPr>
          <p:cNvPr id="1054" name="Picture 30" descr="Spille spil med andre - Pictoboards">
            <a:extLst>
              <a:ext uri="{FF2B5EF4-FFF2-40B4-BE49-F238E27FC236}">
                <a16:creationId xmlns:a16="http://schemas.microsoft.com/office/drawing/2014/main" id="{807660AC-9F01-4899-B1D3-BB88A37CB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10" y="5573829"/>
            <a:ext cx="1064011" cy="106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kstfelt 81">
            <a:extLst>
              <a:ext uri="{FF2B5EF4-FFF2-40B4-BE49-F238E27FC236}">
                <a16:creationId xmlns:a16="http://schemas.microsoft.com/office/drawing/2014/main" id="{83EEA222-3F5B-4475-969E-1560AB8F2543}"/>
              </a:ext>
            </a:extLst>
          </p:cNvPr>
          <p:cNvSpPr txBox="1"/>
          <p:nvPr/>
        </p:nvSpPr>
        <p:spPr>
          <a:xfrm>
            <a:off x="5759321" y="5828983"/>
            <a:ext cx="207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Spil et spil med en fra din familie.</a:t>
            </a:r>
          </a:p>
        </p:txBody>
      </p:sp>
      <p:pic>
        <p:nvPicPr>
          <p:cNvPr id="1056" name="Picture 32" descr="Glas vand. Gratis download. | Creazilla">
            <a:extLst>
              <a:ext uri="{FF2B5EF4-FFF2-40B4-BE49-F238E27FC236}">
                <a16:creationId xmlns:a16="http://schemas.microsoft.com/office/drawing/2014/main" id="{522490E2-FEC2-4AD2-9A2F-FCC6DB9E2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617" y="2601905"/>
            <a:ext cx="791703" cy="99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kstfelt 83">
            <a:extLst>
              <a:ext uri="{FF2B5EF4-FFF2-40B4-BE49-F238E27FC236}">
                <a16:creationId xmlns:a16="http://schemas.microsoft.com/office/drawing/2014/main" id="{9ECD3F99-2DC5-4202-A450-A6F8963A4EA0}"/>
              </a:ext>
            </a:extLst>
          </p:cNvPr>
          <p:cNvSpPr txBox="1"/>
          <p:nvPr/>
        </p:nvSpPr>
        <p:spPr>
          <a:xfrm>
            <a:off x="5429356" y="2900575"/>
            <a:ext cx="240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Drik et stort glas vand.</a:t>
            </a:r>
          </a:p>
        </p:txBody>
      </p:sp>
      <p:pic>
        <p:nvPicPr>
          <p:cNvPr id="1058" name="Picture 34" descr="Forsker: Sådan får du dine børn til at spise grøntsager | Iform.dk">
            <a:extLst>
              <a:ext uri="{FF2B5EF4-FFF2-40B4-BE49-F238E27FC236}">
                <a16:creationId xmlns:a16="http://schemas.microsoft.com/office/drawing/2014/main" id="{7E7B531F-3E98-4F5D-8986-29B7F3AF3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54" y="3673814"/>
            <a:ext cx="1166287" cy="80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kstfelt 85">
            <a:extLst>
              <a:ext uri="{FF2B5EF4-FFF2-40B4-BE49-F238E27FC236}">
                <a16:creationId xmlns:a16="http://schemas.microsoft.com/office/drawing/2014/main" id="{99E35724-BE75-4045-B477-75F0F063575B}"/>
              </a:ext>
            </a:extLst>
          </p:cNvPr>
          <p:cNvSpPr txBox="1"/>
          <p:nvPr/>
        </p:nvSpPr>
        <p:spPr>
          <a:xfrm>
            <a:off x="5613742" y="3728300"/>
            <a:ext cx="2405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Hjælp med at lave aftensmad</a:t>
            </a:r>
          </a:p>
        </p:txBody>
      </p:sp>
      <p:pic>
        <p:nvPicPr>
          <p:cNvPr id="1060" name="Picture 36" descr="Paper Toss - Wikipedia">
            <a:extLst>
              <a:ext uri="{FF2B5EF4-FFF2-40B4-BE49-F238E27FC236}">
                <a16:creationId xmlns:a16="http://schemas.microsoft.com/office/drawing/2014/main" id="{D9664652-F3FA-4A79-B1A3-D67BAD088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755" y="3658749"/>
            <a:ext cx="924267" cy="92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kstfelt 87">
            <a:extLst>
              <a:ext uri="{FF2B5EF4-FFF2-40B4-BE49-F238E27FC236}">
                <a16:creationId xmlns:a16="http://schemas.microsoft.com/office/drawing/2014/main" id="{8C4313C0-3E15-4991-8DFC-A86013632B44}"/>
              </a:ext>
            </a:extLst>
          </p:cNvPr>
          <p:cNvSpPr txBox="1"/>
          <p:nvPr/>
        </p:nvSpPr>
        <p:spPr>
          <a:xfrm>
            <a:off x="9636637" y="3754362"/>
            <a:ext cx="1967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/>
              <a:t>Papirskugle</a:t>
            </a:r>
            <a:r>
              <a:rPr lang="da-DK" dirty="0"/>
              <a:t> kast  efter spand/gryde</a:t>
            </a:r>
          </a:p>
        </p:txBody>
      </p:sp>
    </p:spTree>
    <p:extLst>
      <p:ext uri="{BB962C8B-B14F-4D97-AF65-F5344CB8AC3E}">
        <p14:creationId xmlns:p14="http://schemas.microsoft.com/office/powerpoint/2010/main" val="78781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134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Skafte Herskind HundestedSkole</dc:creator>
  <cp:lastModifiedBy>Christian Pedersen</cp:lastModifiedBy>
  <cp:revision>8</cp:revision>
  <dcterms:created xsi:type="dcterms:W3CDTF">2021-01-21T21:42:59Z</dcterms:created>
  <dcterms:modified xsi:type="dcterms:W3CDTF">2021-02-01T10:38:11Z</dcterms:modified>
</cp:coreProperties>
</file>