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2" r:id="rId3"/>
    <p:sldId id="275" r:id="rId4"/>
    <p:sldId id="274" r:id="rId5"/>
    <p:sldId id="279" r:id="rId6"/>
    <p:sldId id="273" r:id="rId7"/>
    <p:sldId id="277" r:id="rId8"/>
    <p:sldId id="278" r:id="rId9"/>
    <p:sldId id="276" r:id="rId10"/>
    <p:sldId id="280" r:id="rId11"/>
  </p:sldIdLst>
  <p:sldSz cx="12192000" cy="6858000"/>
  <p:notesSz cx="666273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2E67450B-888E-4F08-8D13-550569283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/>
              <a:t>Idrætslærernes Forum, Vingsted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DD2D520-1302-42C6-80D9-ACC00D2C3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/>
              <a:t>26-10-2018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EDB17BB-6631-40E5-B883-B909C9849E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/>
              <a:t>Boldbasis for idrætsusikre børn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4F6176C-9586-4D3F-A5AD-178A14FB89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66963-A9F4-46BB-9A48-410E578CE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80024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/>
              <a:t>Idrætslærernes Forum, Vingsted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401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/>
              <a:t>26-10-2018</a:t>
            </a:r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/>
              <a:t>Boldbasis for idrætsusikre børn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31645-7E26-4EE1-84D4-D54DACF87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70583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AE3EAA-A54E-427D-92FC-24A7B46F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3D11741B-27EA-4AC4-9DCB-A176D2CB808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060A895-8432-4404-A051-92679993F14A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3257979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10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304EF0-7F03-47B9-A3F7-DE70AFFE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C0B8B7AD-A068-4A47-BAB6-6309A4370253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A3FD152-E836-4F9E-9E1D-3E8A3CA71CE6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276196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DDCF2B-CB8B-4083-B5BA-24E1F678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BE2F5506-1A7B-4D86-B1F3-5EA8D92E378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5E5B456-C988-4C27-9588-32A01CC44AC1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350920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B2AC19-0CCB-45F6-825B-74FEE49A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FBCD9CF9-4C0B-4C1C-A98F-7C4056A6E49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BAA1437-8BAA-442F-B7AF-64E0D9AED596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115044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8E97D-A9E2-4096-82E3-CE9B96BC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3D114DCA-EAE8-4883-B7AC-0B39DD9EEF9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4851CCC-74DF-4851-95C2-AE86295DB8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114657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C707A3-1A7E-4AD3-BF3C-73E09441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820BB5C7-1F0F-4DA9-933C-542132A97578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AE0188D-1DC6-43D1-9E8F-F72118CA896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353549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9DAB5F-4858-4479-B682-3B6359EA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92A0716D-EC90-4AA7-9A55-02156E814BF4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3769F79-294E-478D-9153-A3BF3950E0BE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348940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B64559-885D-44FB-84BD-F76151C8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0AAF77B2-506F-4FC3-8CCD-18E1AF77EA78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CACD68-3953-4293-B793-85C01C713911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405390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2CC5CF-CC4A-42E6-9E59-4396D801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E41EF055-E2C1-4AE3-8BDC-496DA88B3B8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460307A-0C68-4CE1-89AB-A057F7DF46B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34320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1645-7E26-4EE1-84D4-D54DACF87437}" type="slidenum">
              <a:rPr lang="da-DK" smtClean="0"/>
              <a:t>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304EF0-7F03-47B9-A3F7-DE70AFFE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Boldbasis for idrætsusikre børn</a:t>
            </a: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C0B8B7AD-A068-4A47-BAB6-6309A4370253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a-DK"/>
              <a:t>Idrætslærernes Forum, Vingsted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C151B6C-02AE-44EC-8125-FC866A8EFE91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/>
              <a:t>26-10-2018</a:t>
            </a:r>
          </a:p>
        </p:txBody>
      </p:sp>
    </p:spTree>
    <p:extLst>
      <p:ext uri="{BB962C8B-B14F-4D97-AF65-F5344CB8AC3E}">
        <p14:creationId xmlns:p14="http://schemas.microsoft.com/office/powerpoint/2010/main" val="255298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1296000" y="1753200"/>
            <a:ext cx="8512800" cy="30480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F34DC9-0725-4F93-B550-A8E2C758E4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2B37-67FD-4848-B0B6-AC5FEFBBD2A6}" type="datetime1">
              <a:rPr lang="da-DK" altLang="da-DK"/>
              <a:pPr>
                <a:defRPr/>
              </a:pPr>
              <a:t>29-10-2018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4BDA63-D324-44E3-B1F9-40FCAE4A3D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5ADFE526-E57A-49F6-AB9E-18AC552C41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591D-CDB2-40FA-8B7F-013FC857ACE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42003305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1" descr="DHF_logo_ppt.png">
            <a:extLst>
              <a:ext uri="{FF2B5EF4-FFF2-40B4-BE49-F238E27FC236}">
                <a16:creationId xmlns:a16="http://schemas.microsoft.com/office/drawing/2014/main" id="{1A3E87DF-EDF8-4600-9465-31AD4E978D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2286001"/>
            <a:ext cx="759884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12" descr="DHF_striber_ppt.png">
            <a:extLst>
              <a:ext uri="{FF2B5EF4-FFF2-40B4-BE49-F238E27FC236}">
                <a16:creationId xmlns:a16="http://schemas.microsoft.com/office/drawing/2014/main" id="{48C2DBBB-789A-4834-BC49-3555E0BB2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99" y="3251200"/>
            <a:ext cx="16888884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493010"/>
            <a:ext cx="7112000" cy="704850"/>
          </a:xfrm>
        </p:spPr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31349420-CE11-4394-B4DC-4B6C13A2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49F0-B41E-4F22-BD80-7B32A378D4BB}" type="datetime1">
              <a:rPr lang="da-DK" altLang="da-DK"/>
              <a:pPr>
                <a:defRPr/>
              </a:pPr>
              <a:t>29-10-2018</a:t>
            </a:fld>
            <a:endParaRPr lang="da-DK" alt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9066FD17-1017-4E74-AD27-D77FAC0D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8DC2B0BB-888F-419A-9788-34664ADA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F126-E0C1-4036-B401-FEC1772B4A1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65715775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0110312HB-4710">
            <a:extLst>
              <a:ext uri="{FF2B5EF4-FFF2-40B4-BE49-F238E27FC236}">
                <a16:creationId xmlns:a16="http://schemas.microsoft.com/office/drawing/2014/main" id="{9BB07F3F-D0A8-4A0D-9B66-F6714B1ACA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784" y="-169863"/>
            <a:ext cx="21594235" cy="1079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12" descr="DHF_striber_ppt.png">
            <a:extLst>
              <a:ext uri="{FF2B5EF4-FFF2-40B4-BE49-F238E27FC236}">
                <a16:creationId xmlns:a16="http://schemas.microsoft.com/office/drawing/2014/main" id="{6268EAE1-FB44-421F-93BF-FDBA3D075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99" y="3251200"/>
            <a:ext cx="16888884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43282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576263"/>
            <a:ext cx="9347200" cy="762000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0" y="1752600"/>
            <a:ext cx="9347200" cy="4191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30F245-552F-4245-8FD3-DEF46014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C343-332B-4994-99D4-D18B4D7D29A5}" type="datetime1">
              <a:rPr lang="da-DK" altLang="da-DK"/>
              <a:pPr>
                <a:defRPr/>
              </a:pPr>
              <a:t>29-10-2018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F37362-BA01-4D85-A3F2-3C3FAD7F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98032253-4255-43E7-9919-2F35DDE5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C7A3-9958-45D7-BCF1-0181136FA97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2750447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>
            <a:extLst>
              <a:ext uri="{FF2B5EF4-FFF2-40B4-BE49-F238E27FC236}">
                <a16:creationId xmlns:a16="http://schemas.microsoft.com/office/drawing/2014/main" id="{0898AFA8-FE17-4F6B-8C80-3067AB3C50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576263"/>
            <a:ext cx="934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masteren</a:t>
            </a:r>
          </a:p>
        </p:txBody>
      </p:sp>
      <p:sp>
        <p:nvSpPr>
          <p:cNvPr id="1027" name="Pladsholder til tekst 2">
            <a:extLst>
              <a:ext uri="{FF2B5EF4-FFF2-40B4-BE49-F238E27FC236}">
                <a16:creationId xmlns:a16="http://schemas.microsoft.com/office/drawing/2014/main" id="{26019569-65D8-4178-B129-7613591DD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1752600"/>
            <a:ext cx="934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 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C58AF5-1953-4352-BCD7-A59300AB2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7F7F7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C7C6EA-9615-4BFA-B1CD-65BD2D2C14D2}" type="datetime1">
              <a:rPr lang="da-DK" altLang="da-DK"/>
              <a:pPr>
                <a:defRPr/>
              </a:pPr>
              <a:t>29-10-2018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6AC696-48E9-4643-9D0A-23705C4B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12F2D6D5-8C02-467A-BAF0-DF17CC7FA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C561A3-12CB-453C-8C65-152806F194B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pic>
        <p:nvPicPr>
          <p:cNvPr id="1031" name="Billede 7" descr="DHF_logo_ppt.png">
            <a:extLst>
              <a:ext uri="{FF2B5EF4-FFF2-40B4-BE49-F238E27FC236}">
                <a16:creationId xmlns:a16="http://schemas.microsoft.com/office/drawing/2014/main" id="{C22D2C58-98E0-43D4-BF2D-FA70FC892E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381001"/>
            <a:ext cx="759884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6FDAA3F-7558-4FEF-9CAC-29A593877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92617" y="6767514"/>
            <a:ext cx="12700001" cy="288925"/>
          </a:xfrm>
          <a:prstGeom prst="rect">
            <a:avLst/>
          </a:prstGeom>
          <a:solidFill>
            <a:srgbClr val="CD092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da-DK" sz="180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033" name="Billede 10" descr="DHF_striber_ppt.png">
            <a:extLst>
              <a:ext uri="{FF2B5EF4-FFF2-40B4-BE49-F238E27FC236}">
                <a16:creationId xmlns:a16="http://schemas.microsoft.com/office/drawing/2014/main" id="{0F7B1BB7-DE36-41C9-AF54-85439033AE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99" y="1346200"/>
            <a:ext cx="16888884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9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blinds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andbold.dk/forbund/hroe/uddannelse-traening/trae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andbold.dk/boern-unge-og-motion/haandbold-i-skol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9">
            <a:extLst>
              <a:ext uri="{FF2B5EF4-FFF2-40B4-BE49-F238E27FC236}">
                <a16:creationId xmlns:a16="http://schemas.microsoft.com/office/drawing/2014/main" id="{A00A74C5-5C25-483D-886B-5F8D4506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549" y="1934308"/>
            <a:ext cx="5997819" cy="178203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Bernard MT Condensed" panose="02050806060905020404" pitchFamily="18" charset="0"/>
                <a:cs typeface="Arial" panose="020B0604020202020204" pitchFamily="34" charset="0"/>
              </a:rPr>
              <a:t>Boldbasis for idrætsusikre børn</a:t>
            </a:r>
            <a:br>
              <a:rPr lang="da-DK" altLang="da-DK" sz="3600" dirty="0"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da-DK" altLang="da-DK" sz="3600" dirty="0">
                <a:solidFill>
                  <a:srgbClr val="C0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- Alle elever i spil</a:t>
            </a:r>
            <a:br>
              <a:rPr lang="da-DK" alt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kstfelt 1">
            <a:extLst>
              <a:ext uri="{FF2B5EF4-FFF2-40B4-BE49-F238E27FC236}">
                <a16:creationId xmlns:a16="http://schemas.microsoft.com/office/drawing/2014/main" id="{7E42DF77-F39B-4848-BD03-FB2E2B631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492" y="3860801"/>
            <a:ext cx="704807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a-DK" altLang="da-DK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a-DK" altLang="da-DK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 sz="2800" dirty="0">
                <a:solidFill>
                  <a:prstClr val="black"/>
                </a:solidFill>
                <a:latin typeface="Bernard MT Condensed" panose="02050806060905020404" pitchFamily="18" charset="0"/>
              </a:rPr>
              <a:t>Idrætslærernes Forum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 sz="2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Torsdag d. 4. oktober i Ringsted</a:t>
            </a:r>
            <a:br>
              <a:rPr lang="da-DK" altLang="da-DK" sz="2800" dirty="0">
                <a:solidFill>
                  <a:prstClr val="black"/>
                </a:solidFill>
                <a:latin typeface="Bernard MT Condensed" panose="02050806060905020404" pitchFamily="18" charset="0"/>
              </a:rPr>
            </a:br>
            <a:r>
              <a:rPr lang="da-DK" altLang="da-DK" sz="2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Fredag d. 26. oktober 2018 i Vingsted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 sz="2800" dirty="0">
                <a:solidFill>
                  <a:prstClr val="black"/>
                </a:solidFill>
                <a:latin typeface="Bernard MT Condensed" panose="02050806060905020404" pitchFamily="18" charset="0"/>
              </a:rPr>
              <a:t>v/Jeppe Behrendt Petersen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711ADE8-2462-47A1-8272-0A6FB325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368" y="141831"/>
            <a:ext cx="3468541" cy="29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7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Links til materialer til download og bestilling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2273B7-D347-45F9-AF46-69BBB803B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1753200"/>
            <a:ext cx="9481591" cy="4637326"/>
          </a:xfrm>
        </p:spPr>
        <p:txBody>
          <a:bodyPr>
            <a:normAutofit/>
          </a:bodyPr>
          <a:lstStyle/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Her kan materialet, der blev undervist efter, downloades og bestilles:</a:t>
            </a: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  <a:hlinkClick r:id="rId3"/>
              </a:rPr>
              <a:t>https://haandbold.dk/forbund/hroe/uddannelse-traening/traening/</a:t>
            </a:r>
            <a:r>
              <a:rPr lang="da-DK" sz="2400" dirty="0">
                <a:latin typeface="Bernard MT Condensed" panose="02050806060905020404" pitchFamily="18" charset="0"/>
              </a:rPr>
              <a:t> 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Der er også en masse inspiration at hente her:</a:t>
            </a: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  <a:hlinkClick r:id="rId4"/>
              </a:rPr>
              <a:t>https://haandbold.dk/boern-unge-og-motion/haandbold-i-skolen/</a:t>
            </a:r>
            <a:r>
              <a:rPr lang="da-DK" sz="2400" dirty="0">
                <a:latin typeface="Bernard MT Condensed" panose="02050806060905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289225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Agenda</a:t>
            </a:r>
            <a:endParaRPr lang="da-DK" dirty="0">
              <a:latin typeface="Bernard MT Condensed" panose="02050806060905020404" pitchFamily="18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2273B7-D347-45F9-AF46-69BBB803B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1753200"/>
            <a:ext cx="9481591" cy="463732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da-DK" sz="2400" dirty="0">
                <a:latin typeface="Bernard MT Condensed" panose="02050806060905020404" pitchFamily="18" charset="0"/>
              </a:rPr>
              <a:t>Kort introduktion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Hvem er jeg?</a:t>
            </a:r>
          </a:p>
          <a:p>
            <a:pPr marL="857250" lvl="1" indent="-457200">
              <a:buFont typeface="+mj-lt"/>
              <a:buAutoNum type="alphaLcParenR"/>
            </a:pPr>
            <a:r>
              <a:rPr lang="da-DK" sz="2400" dirty="0">
                <a:latin typeface="Bernard MT Condensed" panose="02050806060905020404" pitchFamily="18" charset="0"/>
              </a:rPr>
              <a:t>Hvad kan I forvente af workshoppen?</a:t>
            </a:r>
          </a:p>
          <a:p>
            <a:pPr marL="857250" lvl="1" indent="-457200">
              <a:buFont typeface="+mj-lt"/>
              <a:buAutoNum type="alphaLcParenR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Hvad forventer jeg af jer?</a:t>
            </a:r>
          </a:p>
          <a:p>
            <a:pPr marL="0" lvl="1" indent="0">
              <a:buNone/>
            </a:pPr>
            <a:endParaRPr lang="da-DK" sz="1050" dirty="0">
              <a:latin typeface="Bernard MT Condensed" panose="02050806060905020404" pitchFamily="18" charset="0"/>
            </a:endParaRPr>
          </a:p>
          <a:p>
            <a:pPr marL="457200" lvl="1" indent="-457200">
              <a:buFont typeface="+mj-lt"/>
              <a:buAutoNum type="arabicParenR" startAt="2"/>
            </a:pPr>
            <a:r>
              <a:rPr lang="da-DK" sz="2400" dirty="0">
                <a:latin typeface="Bernard MT Condensed" panose="02050806060905020404" pitchFamily="18" charset="0"/>
              </a:rPr>
              <a:t>Håndboldmissionen</a:t>
            </a:r>
          </a:p>
          <a:p>
            <a:pPr marL="857250" lvl="2" indent="-457200">
              <a:buFont typeface="+mj-lt"/>
              <a:buAutoNum type="alphaLcParenR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Introduktion til materiale</a:t>
            </a:r>
          </a:p>
          <a:p>
            <a:pPr marL="857250" lvl="2" indent="-457200">
              <a:buFont typeface="+mj-lt"/>
              <a:buAutoNum type="alphaLcParenR"/>
            </a:pPr>
            <a:r>
              <a:rPr lang="da-DK" sz="2400" dirty="0">
                <a:latin typeface="Bernard MT Condensed" panose="02050806060905020404" pitchFamily="18" charset="0"/>
              </a:rPr>
              <a:t>Afprøvning på gulvet</a:t>
            </a:r>
          </a:p>
          <a:p>
            <a:pPr marL="1314450" lvl="3" indent="-457200"/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Refleksioner og debat undervejs</a:t>
            </a:r>
            <a:endParaRPr lang="da-DK" sz="2400" dirty="0">
              <a:latin typeface="Bernard MT Condensed" panose="02050806060905020404" pitchFamily="18" charset="0"/>
            </a:endParaRPr>
          </a:p>
          <a:p>
            <a:pPr marL="0" lvl="3" indent="0">
              <a:buNone/>
            </a:pPr>
            <a:endParaRPr lang="da-DK" sz="1000" dirty="0">
              <a:latin typeface="Bernard MT Condensed" panose="02050806060905020404" pitchFamily="18" charset="0"/>
            </a:endParaRPr>
          </a:p>
          <a:p>
            <a:pPr marL="457200" lvl="3" indent="-457200">
              <a:buFont typeface="+mj-lt"/>
              <a:buAutoNum type="arabicParenR" startAt="3"/>
            </a:pPr>
            <a:r>
              <a:rPr lang="da-DK" sz="2400" dirty="0">
                <a:latin typeface="Bernard MT Condensed" panose="02050806060905020404" pitchFamily="18" charset="0"/>
              </a:rPr>
              <a:t>Eventuelt ekstra lege eller aktiviteter</a:t>
            </a:r>
          </a:p>
        </p:txBody>
      </p:sp>
    </p:spTree>
    <p:extLst>
      <p:ext uri="{BB962C8B-B14F-4D97-AF65-F5344CB8AC3E}">
        <p14:creationId xmlns:p14="http://schemas.microsoft.com/office/powerpoint/2010/main" val="762111313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Kort introduktion</a:t>
            </a:r>
            <a:endParaRPr lang="da-DK" dirty="0">
              <a:latin typeface="Bernard MT Condensed" panose="02050806060905020404" pitchFamily="18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2273B7-D347-45F9-AF46-69BBB803B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1753200"/>
            <a:ext cx="9782309" cy="4637326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Kort om mig: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Jeppe Behrendt Petersen (28), projektmedarbejder i Dansk Håndbold Forbund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latin typeface="Bernard MT Condensed" panose="02050806060905020404" pitchFamily="18" charset="0"/>
              </a:rPr>
              <a:t>Bachelor i Idræt ved Københavns Universitet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Kandidat i Læring og Forandringsprocesser, Aalborg Universitet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latin typeface="Bernard MT Condensed" panose="02050806060905020404" pitchFamily="18" charset="0"/>
              </a:rPr>
              <a:t>Undervisningserfaring fra Institut for Idræt og Ernæring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Hvad kan I forvente?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Erfaring på egen krop med konkrete lege og aktiviteter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latin typeface="Bernard MT Condensed" panose="02050806060905020404" pitchFamily="18" charset="0"/>
              </a:rPr>
              <a:t>Workshop med fokus på inkludering af alle, uanset bolderfaring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Hvad forventer jeg?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Aktiv deltagelse på det niveau man kan, uanset skavanker eller andet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latin typeface="Bernard MT Condensed" panose="02050806060905020404" pitchFamily="18" charset="0"/>
              </a:rPr>
              <a:t>Nysgerrighed og spørgelyst – bring jer selv på banen</a:t>
            </a:r>
          </a:p>
        </p:txBody>
      </p:sp>
    </p:spTree>
    <p:extLst>
      <p:ext uri="{BB962C8B-B14F-4D97-AF65-F5344CB8AC3E}">
        <p14:creationId xmlns:p14="http://schemas.microsoft.com/office/powerpoint/2010/main" val="1581557007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Introduktion til Håndboldmissionen</a:t>
            </a:r>
            <a:endParaRPr lang="da-DK" dirty="0">
              <a:latin typeface="Bernard MT Condensed" panose="02050806060905020404" pitchFamily="18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2273B7-D347-45F9-AF46-69BBB803B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6769" y="1519977"/>
            <a:ext cx="6708531" cy="5270817"/>
          </a:xfrm>
        </p:spPr>
        <p:txBody>
          <a:bodyPr>
            <a:normAutofit/>
          </a:bodyPr>
          <a:lstStyle/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Udarbejdet til idrætsusikre børn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Narrativ og legende tilgang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Fokus på brug af fantasi og kreativitet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Historie med seks missioner, man skal gennemføre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Håndbold i tillempet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Ikke vigtigt at det er håndbold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Vi skal prøve fire af de seks missioner i dag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Tid til debat og refleksioner undervejs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23C097B-028D-4E44-9397-EA4F8858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655" y="1519977"/>
            <a:ext cx="3752329" cy="52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4789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Håndboldmission nr. 1</a:t>
            </a:r>
            <a:endParaRPr lang="da-DK" dirty="0">
              <a:latin typeface="Bernard MT Condensed" panose="02050806060905020404" pitchFamily="18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2273B7-D347-45F9-AF46-69BBB803B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6769" y="1519977"/>
            <a:ext cx="3310497" cy="5270817"/>
          </a:xfrm>
        </p:spPr>
        <p:txBody>
          <a:bodyPr>
            <a:normAutofit/>
          </a:bodyPr>
          <a:lstStyle/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Fokus på samarbejde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Ikke fysisk hårdt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Kan let varieres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Konkurrenceelement</a:t>
            </a: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kan tilføjes m. flere hold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0F333DF-984F-455C-BE66-20099130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81" y="1519977"/>
            <a:ext cx="3726278" cy="527081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D67A7B9-B5BD-41F6-B22B-8AF82C08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73" y="1519978"/>
            <a:ext cx="3690990" cy="52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0167"/>
      </p:ext>
    </p:extLst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Håndboldmission nr. 2</a:t>
            </a:r>
            <a:endParaRPr lang="da-DK" dirty="0">
              <a:latin typeface="Bernard MT Condensed" panose="020508060609050204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9F295EA-F5A4-4188-A4BF-76DBE129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90" y="1513486"/>
            <a:ext cx="3720298" cy="525659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DEA79D4-F858-478A-8949-96690CBC4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901" y="1519257"/>
            <a:ext cx="3720298" cy="5250819"/>
          </a:xfrm>
          <a:prstGeom prst="rect">
            <a:avLst/>
          </a:prstGeom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6F5DB6A8-3486-49AB-AEBB-3145782F7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6769" y="1519977"/>
            <a:ext cx="3310497" cy="5250099"/>
          </a:xfrm>
        </p:spPr>
        <p:txBody>
          <a:bodyPr>
            <a:normAutofit/>
          </a:bodyPr>
          <a:lstStyle/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‘Kaosleg’, hvor alle kan være med på den måde, som de finder bedst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Mange forskellige materialer kan anvendes, så denne leg kan også laves uden bolde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88593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Håndboldmission nr. 4</a:t>
            </a:r>
            <a:endParaRPr lang="da-DK" dirty="0">
              <a:latin typeface="Bernard MT Condensed" panose="02050806060905020404" pitchFamily="18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DD45F99-CD9C-4BC9-A14D-89817498C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74" y="1517002"/>
            <a:ext cx="3709665" cy="525307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C6E0F39-015A-4780-A59E-68EFF84CC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560" y="1519257"/>
            <a:ext cx="3720298" cy="5250819"/>
          </a:xfrm>
          <a:prstGeom prst="rect">
            <a:avLst/>
          </a:prstGeom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3D4711C4-FF88-498C-91CF-3D62AB97C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6769" y="1519977"/>
            <a:ext cx="3310497" cy="5270817"/>
          </a:xfrm>
        </p:spPr>
        <p:txBody>
          <a:bodyPr>
            <a:normAutofit/>
          </a:bodyPr>
          <a:lstStyle/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Vi laver del 1 af denne leg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Da der arbejdes i par, udstilles man ikke, hvis man ikke rammer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Kan laves med andet end kegler, f.eks. sjippetov eller plader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8555"/>
      </p:ext>
    </p:extLst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rnard MT Condensed" panose="02050806060905020404" pitchFamily="18" charset="0"/>
              </a:rPr>
              <a:t>Idrætslærernes Forum</a:t>
            </a:r>
            <a:br>
              <a:rPr lang="da-DK" dirty="0">
                <a:latin typeface="Bernard MT Condensed" panose="02050806060905020404" pitchFamily="18" charset="0"/>
              </a:rPr>
            </a:br>
            <a:r>
              <a:rPr lang="da-DK" dirty="0">
                <a:solidFill>
                  <a:srgbClr val="C00000"/>
                </a:solidFill>
                <a:latin typeface="Bernard MT Condensed" panose="02050806060905020404" pitchFamily="18" charset="0"/>
              </a:rPr>
              <a:t>Håndboldmission nr. 5</a:t>
            </a:r>
            <a:endParaRPr lang="da-DK" dirty="0">
              <a:latin typeface="Bernard MT Condensed" panose="02050806060905020404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40CEF77-1D38-49B3-AE95-A2CA21DB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149" y="1517001"/>
            <a:ext cx="3682591" cy="525307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7625A12-E9B0-4738-9DB0-0556439E9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351" y="1517001"/>
            <a:ext cx="3728124" cy="5261865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57F0CD26-EC83-4BC9-ADB3-15D6B4256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6769" y="1519977"/>
            <a:ext cx="3310497" cy="5270817"/>
          </a:xfrm>
        </p:spPr>
        <p:txBody>
          <a:bodyPr>
            <a:normAutofit/>
          </a:bodyPr>
          <a:lstStyle/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Klassisk haleleg med et narrativt ‘twist’</a:t>
            </a:r>
          </a:p>
          <a:p>
            <a:pPr marL="0" indent="0"/>
            <a:endParaRPr lang="da-DK" sz="2400" dirty="0">
              <a:latin typeface="Bernard MT Condensed" panose="02050806060905020404" pitchFamily="18" charset="0"/>
            </a:endParaRPr>
          </a:p>
          <a:p>
            <a:pPr marL="0" indent="0"/>
            <a:r>
              <a:rPr lang="da-DK" sz="2400" dirty="0">
                <a:latin typeface="Bernard MT Condensed" panose="02050806060905020404" pitchFamily="18" charset="0"/>
              </a:rPr>
              <a:t>Kan man lave andre klassiske lege om, så de bliver mere motiverende for de, der ikke har en naturlig flair for boldspil?</a:t>
            </a:r>
          </a:p>
        </p:txBody>
      </p:sp>
    </p:spTree>
    <p:extLst>
      <p:ext uri="{BB962C8B-B14F-4D97-AF65-F5344CB8AC3E}">
        <p14:creationId xmlns:p14="http://schemas.microsoft.com/office/powerpoint/2010/main" val="1548854617"/>
      </p:ext>
    </p:extLst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7B4D0-8CE4-47DB-B465-7693F27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>
              <a:latin typeface="Bernard MT Condensed" panose="02050806060905020404" pitchFamily="18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2273B7-D347-45F9-AF46-69BBB803B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1753200"/>
            <a:ext cx="9481591" cy="4637326"/>
          </a:xfrm>
        </p:spPr>
        <p:txBody>
          <a:bodyPr>
            <a:normAutofit/>
          </a:bodyPr>
          <a:lstStyle/>
          <a:p>
            <a:pPr marL="0" indent="0" algn="ctr"/>
            <a:r>
              <a:rPr lang="da-DK" sz="16600" dirty="0">
                <a:latin typeface="Bernard MT Condensed" panose="02050806060905020404" pitchFamily="18" charset="0"/>
              </a:rPr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105304701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Kontortema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462</Words>
  <Application>Microsoft Office PowerPoint</Application>
  <PresentationFormat>Widescreen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ＭＳ Ｐゴシック</vt:lpstr>
      <vt:lpstr>ＭＳ Ｐゴシック</vt:lpstr>
      <vt:lpstr>Arial</vt:lpstr>
      <vt:lpstr>Bernard MT Condensed</vt:lpstr>
      <vt:lpstr>Calibri</vt:lpstr>
      <vt:lpstr>Kontortema</vt:lpstr>
      <vt:lpstr>Boldbasis for idrætsusikre børn - Alle elever i spil </vt:lpstr>
      <vt:lpstr>Idrætslærernes Forum Agenda</vt:lpstr>
      <vt:lpstr>Idrætslærernes Forum Kort introduktion</vt:lpstr>
      <vt:lpstr>Idrætslærernes Forum Introduktion til Håndboldmissionen</vt:lpstr>
      <vt:lpstr>Idrætslærernes Forum Håndboldmission nr. 1</vt:lpstr>
      <vt:lpstr>Idrætslærernes Forum Håndboldmission nr. 2</vt:lpstr>
      <vt:lpstr>Idrætslærernes Forum Håndboldmission nr. 4</vt:lpstr>
      <vt:lpstr>Idrætslærernes Forum Håndboldmission nr. 5</vt:lpstr>
      <vt:lpstr>PowerPoint-præsentation</vt:lpstr>
      <vt:lpstr>Idrætslærernes Forum Links til materialer til download og bestilling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DHF Håndboldskole Evaluering ‘17</dc:title>
  <dc:creator>Jeppe Behrendt Petersen</dc:creator>
  <cp:lastModifiedBy>Jeppe Behrendt Petersen</cp:lastModifiedBy>
  <cp:revision>58</cp:revision>
  <cp:lastPrinted>2018-10-24T12:35:21Z</cp:lastPrinted>
  <dcterms:created xsi:type="dcterms:W3CDTF">2017-10-05T12:00:54Z</dcterms:created>
  <dcterms:modified xsi:type="dcterms:W3CDTF">2018-10-29T09:51:18Z</dcterms:modified>
</cp:coreProperties>
</file>